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4.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47" r:id="rId4"/>
    <p:sldMasterId id="2147484301" r:id="rId5"/>
    <p:sldMasterId id="2147484311" r:id="rId6"/>
    <p:sldMasterId id="2147484272" r:id="rId7"/>
    <p:sldMasterId id="2147484318" r:id="rId8"/>
  </p:sldMasterIdLst>
  <p:notesMasterIdLst>
    <p:notesMasterId r:id="rId24"/>
  </p:notesMasterIdLst>
  <p:handoutMasterIdLst>
    <p:handoutMasterId r:id="rId25"/>
  </p:handoutMasterIdLst>
  <p:sldIdLst>
    <p:sldId id="286" r:id="rId9"/>
    <p:sldId id="258" r:id="rId10"/>
    <p:sldId id="259" r:id="rId11"/>
    <p:sldId id="260" r:id="rId12"/>
    <p:sldId id="262" r:id="rId13"/>
    <p:sldId id="261" r:id="rId14"/>
    <p:sldId id="265" r:id="rId15"/>
    <p:sldId id="266" r:id="rId16"/>
    <p:sldId id="271" r:id="rId17"/>
    <p:sldId id="270" r:id="rId18"/>
    <p:sldId id="263" r:id="rId19"/>
    <p:sldId id="264" r:id="rId20"/>
    <p:sldId id="267" r:id="rId21"/>
    <p:sldId id="268" r:id="rId22"/>
    <p:sldId id="301" r:id="rId23"/>
  </p:sldIdLst>
  <p:sldSz cx="12192000" cy="6858000"/>
  <p:notesSz cx="7010400" cy="12039600"/>
  <p:defaultTextStyle>
    <a:defPPr>
      <a:defRPr lang="en-US"/>
    </a:defPPr>
    <a:lvl1pPr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1pPr>
    <a:lvl2pPr marL="4572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24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24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24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2400" kern="1200">
        <a:solidFill>
          <a:schemeClr val="tx1"/>
        </a:solidFill>
        <a:latin typeface="Arial" pitchFamily="34" charset="0"/>
        <a:ea typeface="ＭＳ Ｐゴシック" pitchFamily="34"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4464" userDrawn="1">
          <p15:clr>
            <a:srgbClr val="A4A3A4"/>
          </p15:clr>
        </p15:guide>
        <p15:guide id="4" pos="6408" userDrawn="1">
          <p15:clr>
            <a:srgbClr val="A4A3A4"/>
          </p15:clr>
        </p15:guide>
        <p15:guide id="5" orient="horz" pos="288" userDrawn="1">
          <p15:clr>
            <a:srgbClr val="A4A3A4"/>
          </p15:clr>
        </p15:guide>
        <p15:guide id="7" orient="horz" pos="34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27EEE"/>
    <a:srgbClr val="9F9C95"/>
    <a:srgbClr val="A4A5A3"/>
    <a:srgbClr val="CBCBCB"/>
    <a:srgbClr val="FFFF66"/>
    <a:srgbClr val="FFFFFF"/>
    <a:srgbClr val="FCAE3B"/>
    <a:srgbClr val="50771B"/>
    <a:srgbClr val="C19859"/>
    <a:srgbClr val="ECEC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213" autoAdjust="0"/>
    <p:restoredTop sz="94660"/>
  </p:normalViewPr>
  <p:slideViewPr>
    <p:cSldViewPr snapToGrid="0">
      <p:cViewPr varScale="1">
        <p:scale>
          <a:sx n="124" d="100"/>
          <a:sy n="124" d="100"/>
        </p:scale>
        <p:origin x="1016" y="168"/>
      </p:cViewPr>
      <p:guideLst>
        <p:guide orient="horz" pos="2160"/>
        <p:guide pos="3840"/>
        <p:guide pos="4464"/>
        <p:guide pos="6408"/>
        <p:guide orient="horz" pos="288"/>
        <p:guide orient="horz" pos="3456"/>
      </p:guideLst>
    </p:cSldViewPr>
  </p:slideViewPr>
  <p:notesTextViewPr>
    <p:cViewPr>
      <p:scale>
        <a:sx n="100" d="100"/>
        <a:sy n="100" d="100"/>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3.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theme" Target="theme/theme1.xml"/><Relationship Id="rId10" Type="http://schemas.openxmlformats.org/officeDocument/2006/relationships/slide" Target="slides/slide2.xml"/><Relationship Id="rId19" Type="http://schemas.openxmlformats.org/officeDocument/2006/relationships/slide" Target="slides/slide1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8475" cy="602392"/>
          </a:xfrm>
          <a:prstGeom prst="rect">
            <a:avLst/>
          </a:prstGeom>
        </p:spPr>
        <p:txBody>
          <a:bodyPr vert="horz" lIns="93177" tIns="46589" rIns="93177" bIns="46589" rtlCol="0"/>
          <a:lstStyle>
            <a:lvl1pPr algn="l">
              <a:defRPr sz="1200">
                <a:latin typeface="Arial" charset="0"/>
                <a:ea typeface="+mn-ea"/>
                <a:cs typeface="+mn-cs"/>
              </a:defRPr>
            </a:lvl1pPr>
          </a:lstStyle>
          <a:p>
            <a:pPr>
              <a:defRPr/>
            </a:pPr>
            <a:endParaRPr lang="en-US"/>
          </a:p>
        </p:txBody>
      </p:sp>
      <p:sp>
        <p:nvSpPr>
          <p:cNvPr id="3" name="Date Placeholder 2"/>
          <p:cNvSpPr>
            <a:spLocks noGrp="1"/>
          </p:cNvSpPr>
          <p:nvPr>
            <p:ph type="dt" sz="quarter" idx="1"/>
          </p:nvPr>
        </p:nvSpPr>
        <p:spPr>
          <a:xfrm>
            <a:off x="3970339" y="0"/>
            <a:ext cx="3038475" cy="602392"/>
          </a:xfrm>
          <a:prstGeom prst="rect">
            <a:avLst/>
          </a:prstGeom>
        </p:spPr>
        <p:txBody>
          <a:bodyPr vert="horz" wrap="square" lIns="93177" tIns="46589" rIns="93177" bIns="46589" numCol="1" anchor="t" anchorCtr="0" compatLnSpc="1">
            <a:prstTxWarp prst="textNoShape">
              <a:avLst/>
            </a:prstTxWarp>
          </a:bodyPr>
          <a:lstStyle>
            <a:lvl1pPr algn="r">
              <a:defRPr sz="1200"/>
            </a:lvl1pPr>
          </a:lstStyle>
          <a:p>
            <a:fld id="{61A2DE62-24B0-4972-852B-4785B8FCBE77}" type="datetimeFigureOut">
              <a:rPr lang="en-US"/>
              <a:pPr/>
              <a:t>7/1/24</a:t>
            </a:fld>
            <a:endParaRPr lang="en-US"/>
          </a:p>
        </p:txBody>
      </p:sp>
      <p:sp>
        <p:nvSpPr>
          <p:cNvPr id="4" name="Footer Placeholder 3"/>
          <p:cNvSpPr>
            <a:spLocks noGrp="1"/>
          </p:cNvSpPr>
          <p:nvPr>
            <p:ph type="ftr" sz="quarter" idx="2"/>
          </p:nvPr>
        </p:nvSpPr>
        <p:spPr>
          <a:xfrm>
            <a:off x="1" y="11435153"/>
            <a:ext cx="3038475" cy="602392"/>
          </a:xfrm>
          <a:prstGeom prst="rect">
            <a:avLst/>
          </a:prstGeom>
        </p:spPr>
        <p:txBody>
          <a:bodyPr vert="horz" lIns="93177" tIns="46589" rIns="93177" bIns="46589" rtlCol="0" anchor="b"/>
          <a:lstStyle>
            <a:lvl1pPr algn="l">
              <a:defRPr sz="1200">
                <a:latin typeface="Arial" charset="0"/>
                <a:ea typeface="+mn-ea"/>
                <a:cs typeface="+mn-cs"/>
              </a:defRPr>
            </a:lvl1pPr>
          </a:lstStyle>
          <a:p>
            <a:pPr>
              <a:defRPr/>
            </a:pPr>
            <a:endParaRPr lang="en-US"/>
          </a:p>
        </p:txBody>
      </p:sp>
      <p:sp>
        <p:nvSpPr>
          <p:cNvPr id="5" name="Slide Number Placeholder 4"/>
          <p:cNvSpPr>
            <a:spLocks noGrp="1"/>
          </p:cNvSpPr>
          <p:nvPr>
            <p:ph type="sldNum" sz="quarter" idx="3"/>
          </p:nvPr>
        </p:nvSpPr>
        <p:spPr>
          <a:xfrm>
            <a:off x="3970339" y="11435153"/>
            <a:ext cx="3038475" cy="602392"/>
          </a:xfrm>
          <a:prstGeom prst="rect">
            <a:avLst/>
          </a:prstGeom>
        </p:spPr>
        <p:txBody>
          <a:bodyPr vert="horz" wrap="square" lIns="93177" tIns="46589" rIns="93177" bIns="46589" numCol="1" anchor="b" anchorCtr="0" compatLnSpc="1">
            <a:prstTxWarp prst="textNoShape">
              <a:avLst/>
            </a:prstTxWarp>
          </a:bodyPr>
          <a:lstStyle>
            <a:lvl1pPr algn="r">
              <a:defRPr sz="1200"/>
            </a:lvl1pPr>
          </a:lstStyle>
          <a:p>
            <a:fld id="{603F1684-B626-4C74-9731-CBE8CE5003E4}" type="slidenum">
              <a:rPr lang="en-US"/>
              <a:pPr/>
              <a:t>‹#›</a:t>
            </a:fld>
            <a:endParaRPr lang="en-US"/>
          </a:p>
        </p:txBody>
      </p:sp>
    </p:spTree>
    <p:extLst>
      <p:ext uri="{BB962C8B-B14F-4D97-AF65-F5344CB8AC3E}">
        <p14:creationId xmlns:p14="http://schemas.microsoft.com/office/powerpoint/2010/main" val="3629653697"/>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8475" cy="602392"/>
          </a:xfrm>
          <a:prstGeom prst="rect">
            <a:avLst/>
          </a:prstGeom>
        </p:spPr>
        <p:txBody>
          <a:bodyPr vert="horz" lIns="93177" tIns="46589" rIns="93177" bIns="46589" rtlCol="0"/>
          <a:lstStyle>
            <a:lvl1pPr algn="l">
              <a:defRPr sz="1200">
                <a:latin typeface="Arial" charset="0"/>
                <a:ea typeface="+mn-ea"/>
                <a:cs typeface="+mn-cs"/>
              </a:defRPr>
            </a:lvl1pPr>
          </a:lstStyle>
          <a:p>
            <a:pPr>
              <a:defRPr/>
            </a:pPr>
            <a:endParaRPr lang="en-US"/>
          </a:p>
        </p:txBody>
      </p:sp>
      <p:sp>
        <p:nvSpPr>
          <p:cNvPr id="3" name="Date Placeholder 2"/>
          <p:cNvSpPr>
            <a:spLocks noGrp="1"/>
          </p:cNvSpPr>
          <p:nvPr>
            <p:ph type="dt" idx="1"/>
          </p:nvPr>
        </p:nvSpPr>
        <p:spPr>
          <a:xfrm>
            <a:off x="3970339" y="0"/>
            <a:ext cx="3038475" cy="602392"/>
          </a:xfrm>
          <a:prstGeom prst="rect">
            <a:avLst/>
          </a:prstGeom>
        </p:spPr>
        <p:txBody>
          <a:bodyPr vert="horz" wrap="square" lIns="93177" tIns="46589" rIns="93177" bIns="46589" numCol="1" anchor="t" anchorCtr="0" compatLnSpc="1">
            <a:prstTxWarp prst="textNoShape">
              <a:avLst/>
            </a:prstTxWarp>
          </a:bodyPr>
          <a:lstStyle>
            <a:lvl1pPr algn="r">
              <a:defRPr sz="1200"/>
            </a:lvl1pPr>
          </a:lstStyle>
          <a:p>
            <a:fld id="{9ADC5788-3AFA-4451-BC67-BFEEAB944D67}" type="datetimeFigureOut">
              <a:rPr lang="en-US"/>
              <a:pPr/>
              <a:t>7/1/24</a:t>
            </a:fld>
            <a:endParaRPr lang="en-US"/>
          </a:p>
        </p:txBody>
      </p:sp>
      <p:sp>
        <p:nvSpPr>
          <p:cNvPr id="4" name="Slide Image Placeholder 3"/>
          <p:cNvSpPr>
            <a:spLocks noGrp="1" noRot="1" noChangeAspect="1"/>
          </p:cNvSpPr>
          <p:nvPr>
            <p:ph type="sldImg" idx="2"/>
          </p:nvPr>
        </p:nvSpPr>
        <p:spPr>
          <a:xfrm>
            <a:off x="-508000" y="903288"/>
            <a:ext cx="8026400" cy="451485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5" name="Notes Placeholder 4"/>
          <p:cNvSpPr>
            <a:spLocks noGrp="1"/>
          </p:cNvSpPr>
          <p:nvPr>
            <p:ph type="body" sz="quarter" idx="3"/>
          </p:nvPr>
        </p:nvSpPr>
        <p:spPr>
          <a:xfrm>
            <a:off x="701675" y="5719633"/>
            <a:ext cx="5607050" cy="5417409"/>
          </a:xfrm>
          <a:prstGeom prst="rect">
            <a:avLst/>
          </a:prstGeom>
        </p:spPr>
        <p:txBody>
          <a:bodyPr vert="horz" lIns="93177" tIns="46589" rIns="93177" bIns="46589"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p:cNvSpPr>
            <a:spLocks noGrp="1"/>
          </p:cNvSpPr>
          <p:nvPr>
            <p:ph type="ftr" sz="quarter" idx="4"/>
          </p:nvPr>
        </p:nvSpPr>
        <p:spPr>
          <a:xfrm>
            <a:off x="1" y="11435153"/>
            <a:ext cx="3038475" cy="602392"/>
          </a:xfrm>
          <a:prstGeom prst="rect">
            <a:avLst/>
          </a:prstGeom>
        </p:spPr>
        <p:txBody>
          <a:bodyPr vert="horz" lIns="93177" tIns="46589" rIns="93177" bIns="46589" rtlCol="0" anchor="b"/>
          <a:lstStyle>
            <a:lvl1pPr algn="l">
              <a:defRPr sz="1200">
                <a:latin typeface="Arial" charset="0"/>
                <a:ea typeface="+mn-ea"/>
                <a:cs typeface="+mn-cs"/>
              </a:defRPr>
            </a:lvl1pPr>
          </a:lstStyle>
          <a:p>
            <a:pPr>
              <a:defRPr/>
            </a:pPr>
            <a:endParaRPr lang="en-US"/>
          </a:p>
        </p:txBody>
      </p:sp>
      <p:sp>
        <p:nvSpPr>
          <p:cNvPr id="7" name="Slide Number Placeholder 6"/>
          <p:cNvSpPr>
            <a:spLocks noGrp="1"/>
          </p:cNvSpPr>
          <p:nvPr>
            <p:ph type="sldNum" sz="quarter" idx="5"/>
          </p:nvPr>
        </p:nvSpPr>
        <p:spPr>
          <a:xfrm>
            <a:off x="3970339" y="11435153"/>
            <a:ext cx="3038475" cy="602392"/>
          </a:xfrm>
          <a:prstGeom prst="rect">
            <a:avLst/>
          </a:prstGeom>
        </p:spPr>
        <p:txBody>
          <a:bodyPr vert="horz" wrap="square" lIns="93177" tIns="46589" rIns="93177" bIns="46589" numCol="1" anchor="b" anchorCtr="0" compatLnSpc="1">
            <a:prstTxWarp prst="textNoShape">
              <a:avLst/>
            </a:prstTxWarp>
          </a:bodyPr>
          <a:lstStyle>
            <a:lvl1pPr algn="r">
              <a:defRPr sz="1200"/>
            </a:lvl1pPr>
          </a:lstStyle>
          <a:p>
            <a:fld id="{06A0A3C6-4E22-46FB-836F-CA2C48EC4DC1}" type="slidenum">
              <a:rPr lang="en-US"/>
              <a:pPr/>
              <a:t>‹#›</a:t>
            </a:fld>
            <a:endParaRPr lang="en-US"/>
          </a:p>
        </p:txBody>
      </p:sp>
    </p:spTree>
    <p:extLst>
      <p:ext uri="{BB962C8B-B14F-4D97-AF65-F5344CB8AC3E}">
        <p14:creationId xmlns:p14="http://schemas.microsoft.com/office/powerpoint/2010/main" val="2040337041"/>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pitchFamily="34"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Background 2">
    <p:spTree>
      <p:nvGrpSpPr>
        <p:cNvPr id="1" name=""/>
        <p:cNvGrpSpPr/>
        <p:nvPr/>
      </p:nvGrpSpPr>
      <p:grpSpPr>
        <a:xfrm>
          <a:off x="0" y="0"/>
          <a:ext cx="0" cy="0"/>
          <a:chOff x="0" y="0"/>
          <a:chExt cx="0" cy="0"/>
        </a:xfrm>
      </p:grpSpPr>
      <p:sp>
        <p:nvSpPr>
          <p:cNvPr id="9" name="Text Placeholder 8"/>
          <p:cNvSpPr>
            <a:spLocks noGrp="1"/>
          </p:cNvSpPr>
          <p:nvPr userDrawn="1">
            <p:ph type="body" sz="quarter" idx="12"/>
          </p:nvPr>
        </p:nvSpPr>
        <p:spPr>
          <a:xfrm>
            <a:off x="609602" y="3200405"/>
            <a:ext cx="9144001" cy="1562099"/>
          </a:xfrm>
          <a:prstGeom prst="rect">
            <a:avLst/>
          </a:prstGeom>
        </p:spPr>
        <p:txBody>
          <a:bodyPr/>
          <a:lstStyle>
            <a:lvl1pPr>
              <a:defRPr/>
            </a:lvl1pPr>
          </a:lstStyle>
          <a:p>
            <a:pPr lvl="0"/>
            <a:r>
              <a:rPr lang="en-US"/>
              <a:t>Click to edit Master text styles</a:t>
            </a:r>
          </a:p>
        </p:txBody>
      </p:sp>
      <p:sp>
        <p:nvSpPr>
          <p:cNvPr id="2" name="Title 1"/>
          <p:cNvSpPr>
            <a:spLocks noGrp="1"/>
          </p:cNvSpPr>
          <p:nvPr userDrawn="1">
            <p:ph type="title"/>
          </p:nvPr>
        </p:nvSpPr>
        <p:spPr>
          <a:xfrm>
            <a:off x="609600" y="1924055"/>
            <a:ext cx="9144000" cy="1107559"/>
          </a:xfrm>
          <a:prstGeom prst="rect">
            <a:avLst/>
          </a:prstGeom>
        </p:spPr>
        <p:txBody>
          <a:bodyPr/>
          <a:lstStyle/>
          <a:p>
            <a:r>
              <a:rPr lang="en-US"/>
              <a:t>Click to edit Master title style</a:t>
            </a:r>
            <a:endParaRPr lang="en-US" dirty="0"/>
          </a:p>
        </p:txBody>
      </p:sp>
      <p:sp>
        <p:nvSpPr>
          <p:cNvPr id="3" name="Slide Number Placeholder 2"/>
          <p:cNvSpPr>
            <a:spLocks noGrp="1"/>
          </p:cNvSpPr>
          <p:nvPr userDrawn="1">
            <p:ph type="sldNum" sz="quarter" idx="10"/>
          </p:nvPr>
        </p:nvSpPr>
        <p:spPr/>
        <p:txBody>
          <a:bodyPr/>
          <a:lstStyle>
            <a:lvl1pPr>
              <a:defRPr b="1">
                <a:effectLst>
                  <a:outerShdw blurRad="38100" dist="38100" dir="2700000" algn="tl">
                    <a:srgbClr val="000000">
                      <a:alpha val="43137"/>
                    </a:srgbClr>
                  </a:outerShdw>
                </a:effectLst>
              </a:defRPr>
            </a:lvl1pPr>
          </a:lstStyle>
          <a:p>
            <a:fld id="{0D0E9D3B-CB56-40AE-B0A9-8DA5E1AEFDB7}" type="slidenum">
              <a:rPr lang="en-US" smtClean="0"/>
              <a:pPr/>
              <a:t>‹#›</a:t>
            </a:fld>
            <a:endParaRPr lang="en-US" dirty="0"/>
          </a:p>
        </p:txBody>
      </p:sp>
      <p:sp>
        <p:nvSpPr>
          <p:cNvPr id="4" name="Footer Placeholder 3"/>
          <p:cNvSpPr>
            <a:spLocks noGrp="1"/>
          </p:cNvSpPr>
          <p:nvPr userDrawn="1">
            <p:ph type="ftr" sz="quarter" idx="11"/>
          </p:nvPr>
        </p:nvSpPr>
        <p:spPr/>
        <p:txBody>
          <a:bodyPr/>
          <a:lstStyle/>
          <a:p>
            <a:r>
              <a:rPr lang="en-US"/>
              <a:t>File Name</a:t>
            </a:r>
            <a:endParaRPr lang="en-US" dirty="0"/>
          </a:p>
        </p:txBody>
      </p:sp>
      <p:sp>
        <p:nvSpPr>
          <p:cNvPr id="7" name="Text Placeholder 6"/>
          <p:cNvSpPr>
            <a:spLocks noGrp="1"/>
          </p:cNvSpPr>
          <p:nvPr>
            <p:ph type="body" sz="quarter" idx="13" hasCustomPrompt="1"/>
          </p:nvPr>
        </p:nvSpPr>
        <p:spPr>
          <a:xfrm>
            <a:off x="1" y="106998"/>
            <a:ext cx="12191999" cy="403225"/>
          </a:xfrm>
          <a:prstGeom prst="rect">
            <a:avLst/>
          </a:prstGeom>
        </p:spPr>
        <p:txBody>
          <a:bodyPr>
            <a:normAutofit/>
          </a:bodyPr>
          <a:lstStyle>
            <a:lvl1pPr algn="ctr">
              <a:buFontTx/>
              <a:buNone/>
              <a:defRPr sz="1200">
                <a:solidFill>
                  <a:schemeClr val="bg1"/>
                </a:solidFill>
                <a:effectLst>
                  <a:outerShdw blurRad="38100" dist="38100" dir="2700000" algn="tl">
                    <a:srgbClr val="000000">
                      <a:alpha val="43137"/>
                    </a:srgbClr>
                  </a:outerShdw>
                </a:effectLst>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dirty="0"/>
              <a:t>CLICK TO ENTER CLASSIFICATION</a:t>
            </a:r>
          </a:p>
        </p:txBody>
      </p:sp>
      <p:sp>
        <p:nvSpPr>
          <p:cNvPr id="11" name="Text Placeholder 10"/>
          <p:cNvSpPr>
            <a:spLocks noGrp="1"/>
          </p:cNvSpPr>
          <p:nvPr>
            <p:ph type="body" sz="quarter" idx="14" hasCustomPrompt="1"/>
          </p:nvPr>
        </p:nvSpPr>
        <p:spPr>
          <a:xfrm>
            <a:off x="0" y="6455410"/>
            <a:ext cx="12192000" cy="295910"/>
          </a:xfrm>
          <a:prstGeom prst="rect">
            <a:avLst/>
          </a:prstGeom>
        </p:spPr>
        <p:txBody>
          <a:bodyPr vert="horz" lIns="91440" tIns="45720" rIns="91440" bIns="45720" rtlCol="0">
            <a:normAutofit/>
          </a:bodyPr>
          <a:lstStyle>
            <a:lvl1pPr algn="ctr">
              <a:defRPr lang="en-US" sz="1200" smtClean="0">
                <a:solidFill>
                  <a:schemeClr val="bg1"/>
                </a:solidFill>
                <a:effectLst>
                  <a:outerShdw blurRad="38100" dist="38100" dir="2700000" algn="tl">
                    <a:srgbClr val="000000">
                      <a:alpha val="43137"/>
                    </a:srgbClr>
                  </a:outerShdw>
                </a:effectLst>
              </a:defRPr>
            </a:lvl1pPr>
            <a:lvl2pPr>
              <a:defRPr lang="en-US" smtClean="0"/>
            </a:lvl2pPr>
            <a:lvl3pPr>
              <a:defRPr lang="en-US" smtClean="0"/>
            </a:lvl3pPr>
            <a:lvl4pPr>
              <a:defRPr lang="en-US" smtClean="0"/>
            </a:lvl4pPr>
            <a:lvl5pPr>
              <a:defRPr lang="en-US"/>
            </a:lvl5pPr>
          </a:lstStyle>
          <a:p>
            <a:pPr lvl="0" algn="ctr">
              <a:buFontTx/>
            </a:pPr>
            <a:r>
              <a:rPr lang="en-US" dirty="0"/>
              <a:t>CLICK TO ENTER CLASSIFICATION</a:t>
            </a:r>
          </a:p>
        </p:txBody>
      </p:sp>
    </p:spTree>
    <p:extLst>
      <p:ext uri="{BB962C8B-B14F-4D97-AF65-F5344CB8AC3E}">
        <p14:creationId xmlns:p14="http://schemas.microsoft.com/office/powerpoint/2010/main" val="2242102173"/>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3639574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4970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0383134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32378203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279750143"/>
      </p:ext>
    </p:extLst>
  </p:cSld>
  <p:clrMapOvr>
    <a:masterClrMapping/>
  </p:clrMapOvr>
  <p:extLst>
    <p:ext uri="{DCECCB84-F9BA-43D5-87BE-67443E8EF086}">
      <p15:sldGuideLst xmlns:p15="http://schemas.microsoft.com/office/powerpoint/2012/main">
        <p15:guide id="1" orient="horz" pos="594" userDrawn="1">
          <p15:clr>
            <a:srgbClr val="FBAE40"/>
          </p15:clr>
        </p15:guide>
        <p15:guide id="2" orient="horz" pos="516"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10359619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3025742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2 Odd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3" y="1225550"/>
            <a:ext cx="35941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127503" y="1225550"/>
            <a:ext cx="74549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9062999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60041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hort 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6" name="Text Placeholder 3"/>
          <p:cNvSpPr>
            <a:spLocks noGrp="1"/>
          </p:cNvSpPr>
          <p:nvPr>
            <p:ph type="body" sz="quarter" idx="3"/>
          </p:nvPr>
        </p:nvSpPr>
        <p:spPr>
          <a:xfrm>
            <a:off x="6096000" y="942975"/>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7" name="Text Placeholder 3"/>
          <p:cNvSpPr>
            <a:spLocks noGrp="1"/>
          </p:cNvSpPr>
          <p:nvPr>
            <p:ph type="body" sz="quarter" idx="13"/>
          </p:nvPr>
        </p:nvSpPr>
        <p:spPr>
          <a:xfrm>
            <a:off x="406400" y="942980"/>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8" name="Content Placeholder 2"/>
          <p:cNvSpPr>
            <a:spLocks noGrp="1"/>
          </p:cNvSpPr>
          <p:nvPr>
            <p:ph sz="quarter" idx="15"/>
          </p:nvPr>
        </p:nvSpPr>
        <p:spPr>
          <a:xfrm>
            <a:off x="4064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quarter" idx="16"/>
          </p:nvPr>
        </p:nvSpPr>
        <p:spPr>
          <a:xfrm>
            <a:off x="60960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53473780"/>
      </p:ext>
    </p:extLst>
  </p:cSld>
  <p:clrMapOvr>
    <a:masterClrMapping/>
  </p:clrMapOvr>
  <p:extLst>
    <p:ext uri="{DCECCB84-F9BA-43D5-87BE-67443E8EF086}">
      <p15:sldGuideLst xmlns:p15="http://schemas.microsoft.com/office/powerpoint/2012/main">
        <p15:guide id="1" orient="horz" pos="594" userDrawn="1">
          <p15:clr>
            <a:srgbClr val="FBAE40"/>
          </p15:clr>
        </p15:guide>
        <p15:guide id="2" orient="horz" pos="51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D0F3C-CFEC-2FD7-F9F7-38425E5D9D6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30919CB-EE4F-A351-321D-9548229B6D8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9B8013-6DB5-4FC7-934F-82C2E8D31C36}"/>
              </a:ext>
            </a:extLst>
          </p:cNvPr>
          <p:cNvSpPr>
            <a:spLocks noGrp="1"/>
          </p:cNvSpPr>
          <p:nvPr>
            <p:ph type="dt" sz="half" idx="10"/>
          </p:nvPr>
        </p:nvSpPr>
        <p:spPr/>
        <p:txBody>
          <a:bodyPr/>
          <a:lstStyle/>
          <a:p>
            <a:fld id="{728E06F7-6DC6-4586-B3ED-D4191F2A1E2A}" type="datetimeFigureOut">
              <a:rPr lang="en-US" smtClean="0"/>
              <a:t>7/1/24</a:t>
            </a:fld>
            <a:endParaRPr lang="en-US"/>
          </a:p>
        </p:txBody>
      </p:sp>
      <p:sp>
        <p:nvSpPr>
          <p:cNvPr id="5" name="Footer Placeholder 4">
            <a:extLst>
              <a:ext uri="{FF2B5EF4-FFF2-40B4-BE49-F238E27FC236}">
                <a16:creationId xmlns:a16="http://schemas.microsoft.com/office/drawing/2014/main" id="{3DCCD9E4-0999-A20E-109B-CEE73D47B4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DA9713-BDA6-635C-1862-6C7B17A4212C}"/>
              </a:ext>
            </a:extLst>
          </p:cNvPr>
          <p:cNvSpPr>
            <a:spLocks noGrp="1"/>
          </p:cNvSpPr>
          <p:nvPr>
            <p:ph type="sldNum" sz="quarter" idx="12"/>
          </p:nvPr>
        </p:nvSpPr>
        <p:spPr/>
        <p:txBody>
          <a:bodyPr/>
          <a:lstStyle/>
          <a:p>
            <a:fld id="{811C2CC6-7D63-4622-8F34-9DF1E7A7B091}" type="slidenum">
              <a:rPr lang="en-US" smtClean="0"/>
              <a:t>‹#›</a:t>
            </a:fld>
            <a:endParaRPr lang="en-US"/>
          </a:p>
        </p:txBody>
      </p:sp>
    </p:spTree>
    <p:extLst>
      <p:ext uri="{BB962C8B-B14F-4D97-AF65-F5344CB8AC3E}">
        <p14:creationId xmlns:p14="http://schemas.microsoft.com/office/powerpoint/2010/main" val="16691902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39633878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1004871777"/>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3533561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198887137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 2 Odd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3" y="1225550"/>
            <a:ext cx="35941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127503" y="1225550"/>
            <a:ext cx="74549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344259025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27155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hort 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6" name="Text Placeholder 3"/>
          <p:cNvSpPr>
            <a:spLocks noGrp="1"/>
          </p:cNvSpPr>
          <p:nvPr>
            <p:ph type="body" sz="quarter" idx="3"/>
          </p:nvPr>
        </p:nvSpPr>
        <p:spPr>
          <a:xfrm>
            <a:off x="6096000" y="942975"/>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7" name="Text Placeholder 3"/>
          <p:cNvSpPr>
            <a:spLocks noGrp="1"/>
          </p:cNvSpPr>
          <p:nvPr>
            <p:ph type="body" sz="quarter" idx="13"/>
          </p:nvPr>
        </p:nvSpPr>
        <p:spPr>
          <a:xfrm>
            <a:off x="406400" y="942980"/>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8" name="Content Placeholder 2"/>
          <p:cNvSpPr>
            <a:spLocks noGrp="1"/>
          </p:cNvSpPr>
          <p:nvPr>
            <p:ph sz="quarter" idx="15"/>
          </p:nvPr>
        </p:nvSpPr>
        <p:spPr>
          <a:xfrm>
            <a:off x="4064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quarter" idx="16"/>
          </p:nvPr>
        </p:nvSpPr>
        <p:spPr>
          <a:xfrm>
            <a:off x="60960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4653806"/>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800021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3800186101"/>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4223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1327260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6956979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454955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4269065736"/>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7"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3.jpg"/><Relationship Id="rId5" Type="http://schemas.openxmlformats.org/officeDocument/2006/relationships/image" Target="../media/image2.jpg"/><Relationship Id="rId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5.xml"/><Relationship Id="rId7" Type="http://schemas.openxmlformats.org/officeDocument/2006/relationships/image" Target="../media/image5.png"/><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theme" Target="../theme/theme2.xml"/><Relationship Id="rId5" Type="http://schemas.openxmlformats.org/officeDocument/2006/relationships/slideLayout" Target="../slideLayouts/slideLayout7.xml"/><Relationship Id="rId4"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10.xml"/><Relationship Id="rId7" Type="http://schemas.openxmlformats.org/officeDocument/2006/relationships/image" Target="../media/image5.png"/><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theme" Target="../theme/theme3.xml"/><Relationship Id="rId5" Type="http://schemas.openxmlformats.org/officeDocument/2006/relationships/slideLayout" Target="../slideLayouts/slideLayout12.xml"/><Relationship Id="rId4" Type="http://schemas.openxmlformats.org/officeDocument/2006/relationships/slideLayout" Target="../slideLayouts/slideLayout11.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15.xml"/><Relationship Id="rId7" Type="http://schemas.openxmlformats.org/officeDocument/2006/relationships/slideLayout" Target="../slideLayouts/slideLayout19.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10" Type="http://schemas.openxmlformats.org/officeDocument/2006/relationships/image" Target="../media/image6.png"/><Relationship Id="rId4" Type="http://schemas.openxmlformats.org/officeDocument/2006/relationships/slideLayout" Target="../slideLayouts/slideLayout16.xml"/><Relationship Id="rId9" Type="http://schemas.openxmlformats.org/officeDocument/2006/relationships/image" Target="../media/image5.png"/></Relationships>
</file>

<file path=ppt/slideMasters/_rels/slideMaster5.xml.rels><?xml version="1.0" encoding="UTF-8" standalone="yes"?>
<Relationships xmlns="http://schemas.openxmlformats.org/package/2006/relationships"><Relationship Id="rId8" Type="http://schemas.openxmlformats.org/officeDocument/2006/relationships/theme" Target="../theme/theme5.xml"/><Relationship Id="rId3" Type="http://schemas.openxmlformats.org/officeDocument/2006/relationships/slideLayout" Target="../slideLayouts/slideLayout22.xml"/><Relationship Id="rId7" Type="http://schemas.openxmlformats.org/officeDocument/2006/relationships/slideLayout" Target="../slideLayouts/slideLayout26.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4" Type="http://schemas.openxmlformats.org/officeDocument/2006/relationships/slideLayout" Target="../slideLayouts/slideLayout23.xml"/><Relationship Id="rId9"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Picture Placeholder 7">
            <a:extLst>
              <a:ext uri="{FF2B5EF4-FFF2-40B4-BE49-F238E27FC236}">
                <a16:creationId xmlns:a16="http://schemas.microsoft.com/office/drawing/2014/main" id="{C930DDFD-C2CD-854E-EAA8-FC5C400F36B6}"/>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16284"/>
          <a:stretch/>
        </p:blipFill>
        <p:spPr>
          <a:xfrm>
            <a:off x="7149290" y="3082338"/>
            <a:ext cx="2150384" cy="2445851"/>
          </a:xfrm>
          <a:prstGeom prst="rect">
            <a:avLst/>
          </a:prstGeom>
          <a:ln w="19050">
            <a:solidFill>
              <a:schemeClr val="tx1"/>
            </a:solidFill>
          </a:ln>
        </p:spPr>
      </p:pic>
      <p:pic>
        <p:nvPicPr>
          <p:cNvPr id="7" name="Picture 6" descr="A body of water&#10;&#10;Description automatically generated">
            <a:extLst>
              <a:ext uri="{FF2B5EF4-FFF2-40B4-BE49-F238E27FC236}">
                <a16:creationId xmlns:a16="http://schemas.microsoft.com/office/drawing/2014/main" id="{8D345744-4BB6-A552-A696-3E29F74BAC85}"/>
              </a:ext>
            </a:extLst>
          </p:cNvPr>
          <p:cNvPicPr>
            <a:picLocks noChangeAspect="1"/>
          </p:cNvPicPr>
          <p:nvPr userDrawn="1"/>
        </p:nvPicPr>
        <p:blipFill rotWithShape="1">
          <a:blip r:embed="rId5"/>
          <a:srcRect l="16078" r="16094"/>
          <a:stretch/>
        </p:blipFill>
        <p:spPr>
          <a:xfrm>
            <a:off x="9299674" y="3081534"/>
            <a:ext cx="2433110" cy="2445849"/>
          </a:xfrm>
          <a:prstGeom prst="rect">
            <a:avLst/>
          </a:prstGeom>
          <a:ln w="19050">
            <a:solidFill>
              <a:schemeClr val="tx1"/>
            </a:solidFill>
          </a:ln>
        </p:spPr>
      </p:pic>
      <p:pic>
        <p:nvPicPr>
          <p:cNvPr id="5" name="Picture 4" descr="A picture containing tree, water, outdoor, nature&#10;&#10;Description automatically generated">
            <a:extLst>
              <a:ext uri="{FF2B5EF4-FFF2-40B4-BE49-F238E27FC236}">
                <a16:creationId xmlns:a16="http://schemas.microsoft.com/office/drawing/2014/main" id="{CC7E3D49-3990-21E2-46AF-4FE1C764392F}"/>
              </a:ext>
            </a:extLst>
          </p:cNvPr>
          <p:cNvPicPr>
            <a:picLocks noChangeAspect="1"/>
          </p:cNvPicPr>
          <p:nvPr userDrawn="1"/>
        </p:nvPicPr>
        <p:blipFill>
          <a:blip r:embed="rId6"/>
          <a:stretch>
            <a:fillRect/>
          </a:stretch>
        </p:blipFill>
        <p:spPr>
          <a:xfrm>
            <a:off x="7149290" y="516571"/>
            <a:ext cx="4583494" cy="2558088"/>
          </a:xfrm>
          <a:prstGeom prst="rect">
            <a:avLst/>
          </a:prstGeom>
          <a:ln w="19050">
            <a:solidFill>
              <a:schemeClr val="tx1"/>
            </a:solidFill>
          </a:ln>
        </p:spPr>
      </p:pic>
      <p:pic>
        <p:nvPicPr>
          <p:cNvPr id="2" name="Picture 1"/>
          <p:cNvPicPr>
            <a:picLocks noChangeAspect="1"/>
          </p:cNvPicPr>
          <p:nvPr userDrawn="1"/>
        </p:nvPicPr>
        <p:blipFill>
          <a:blip r:embed="rId7"/>
          <a:stretch>
            <a:fillRect/>
          </a:stretch>
        </p:blipFill>
        <p:spPr>
          <a:xfrm>
            <a:off x="0" y="0"/>
            <a:ext cx="12192000" cy="6858000"/>
          </a:xfrm>
          <a:prstGeom prst="rect">
            <a:avLst/>
          </a:prstGeom>
        </p:spPr>
      </p:pic>
      <p:sp>
        <p:nvSpPr>
          <p:cNvPr id="20" name="Footer Placeholder 19"/>
          <p:cNvSpPr>
            <a:spLocks noGrp="1"/>
          </p:cNvSpPr>
          <p:nvPr userDrawn="1">
            <p:ph type="ftr" sz="quarter" idx="3"/>
          </p:nvPr>
        </p:nvSpPr>
        <p:spPr>
          <a:xfrm>
            <a:off x="125346" y="6504409"/>
            <a:ext cx="4214284" cy="365125"/>
          </a:xfrm>
          <a:prstGeom prst="rect">
            <a:avLst/>
          </a:prstGeom>
        </p:spPr>
        <p:txBody>
          <a:bodyPr vert="horz" lIns="91440" tIns="45720" rIns="91440" bIns="45720" rtlCol="0" anchor="ctr"/>
          <a:lstStyle>
            <a:lvl1pPr algn="l">
              <a:defRPr sz="750">
                <a:solidFill>
                  <a:schemeClr val="bg1"/>
                </a:solidFill>
              </a:defRPr>
            </a:lvl1pPr>
          </a:lstStyle>
          <a:p>
            <a:r>
              <a:rPr lang="en-US"/>
              <a:t>File Name</a:t>
            </a:r>
            <a:endParaRPr lang="en-US" dirty="0"/>
          </a:p>
        </p:txBody>
      </p:sp>
      <p:sp>
        <p:nvSpPr>
          <p:cNvPr id="41" name="Title Placeholder 17"/>
          <p:cNvSpPr>
            <a:spLocks noGrp="1"/>
          </p:cNvSpPr>
          <p:nvPr userDrawn="1">
            <p:ph type="title"/>
          </p:nvPr>
        </p:nvSpPr>
        <p:spPr>
          <a:xfrm>
            <a:off x="654050" y="1606545"/>
            <a:ext cx="7984853" cy="127381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16" name="Text Placeholder 15"/>
          <p:cNvSpPr>
            <a:spLocks noGrp="1"/>
          </p:cNvSpPr>
          <p:nvPr userDrawn="1">
            <p:ph type="body" idx="1"/>
          </p:nvPr>
        </p:nvSpPr>
        <p:spPr>
          <a:xfrm>
            <a:off x="654050" y="2505109"/>
            <a:ext cx="7984853" cy="2781908"/>
          </a:xfrm>
          <a:prstGeom prst="rect">
            <a:avLst/>
          </a:prstGeom>
        </p:spPr>
        <p:txBody>
          <a:bodyPr vert="horz" lIns="91440" tIns="45720" rIns="91440" bIns="45720" rtlCol="0">
            <a:normAutofit/>
          </a:bodyPr>
          <a:lstStyle/>
          <a:p>
            <a:pPr lvl="0"/>
            <a:r>
              <a:rPr lang="en-US" dirty="0"/>
              <a:t>Click to edit Master text styles</a:t>
            </a:r>
          </a:p>
        </p:txBody>
      </p:sp>
      <p:sp>
        <p:nvSpPr>
          <p:cNvPr id="15" name="Slide Number Placeholder 5"/>
          <p:cNvSpPr>
            <a:spLocks noGrp="1"/>
          </p:cNvSpPr>
          <p:nvPr userDrawn="1">
            <p:ph type="sldNum" sz="quarter" idx="4"/>
          </p:nvPr>
        </p:nvSpPr>
        <p:spPr>
          <a:xfrm>
            <a:off x="11190668" y="6577159"/>
            <a:ext cx="977900" cy="365125"/>
          </a:xfrm>
          <a:prstGeom prst="rect">
            <a:avLst/>
          </a:prstGeom>
          <a:ln w="57150">
            <a:noFill/>
          </a:ln>
        </p:spPr>
        <p:txBody>
          <a:bodyPr/>
          <a:lstStyle>
            <a:lvl1pPr algn="r">
              <a:defRPr sz="900">
                <a:solidFill>
                  <a:schemeClr val="tx1">
                    <a:lumMod val="65000"/>
                    <a:lumOff val="35000"/>
                  </a:schemeClr>
                </a:solidFill>
                <a:latin typeface="+mn-lt"/>
              </a:defRPr>
            </a:lvl1pPr>
          </a:lstStyle>
          <a:p>
            <a:fld id="{0D0E9D3B-CB56-40AE-B0A9-8DA5E1AEFDB7}" type="slidenum">
              <a:rPr lang="en-US" smtClean="0"/>
              <a:pPr/>
              <a:t>‹#›</a:t>
            </a:fld>
            <a:endParaRPr lang="en-US" dirty="0"/>
          </a:p>
        </p:txBody>
      </p:sp>
      <p:cxnSp>
        <p:nvCxnSpPr>
          <p:cNvPr id="18" name="Straight Connector 17">
            <a:extLst>
              <a:ext uri="{FF2B5EF4-FFF2-40B4-BE49-F238E27FC236}">
                <a16:creationId xmlns:a16="http://schemas.microsoft.com/office/drawing/2014/main" id="{3D665B91-8567-DD4A-BD2E-E719F20E35F0}"/>
              </a:ext>
            </a:extLst>
          </p:cNvPr>
          <p:cNvCxnSpPr/>
          <p:nvPr userDrawn="1"/>
        </p:nvCxnSpPr>
        <p:spPr>
          <a:xfrm flipH="1">
            <a:off x="1476587" y="6373877"/>
            <a:ext cx="1020741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9A2EE2D-7BB5-4F44-82C4-5CF4EE388EFF}"/>
              </a:ext>
            </a:extLst>
          </p:cNvPr>
          <p:cNvSpPr txBox="1"/>
          <p:nvPr userDrawn="1"/>
        </p:nvSpPr>
        <p:spPr>
          <a:xfrm>
            <a:off x="6224694" y="6442287"/>
            <a:ext cx="5567680" cy="246221"/>
          </a:xfrm>
          <a:prstGeom prst="rect">
            <a:avLst/>
          </a:prstGeom>
          <a:noFill/>
        </p:spPr>
        <p:txBody>
          <a:bodyPr wrap="square" rtlCol="0">
            <a:spAutoFit/>
          </a:bodyPr>
          <a:lstStyle/>
          <a:p>
            <a:pPr algn="r"/>
            <a:r>
              <a:rPr lang="en-US" sz="1000" i="1" dirty="0">
                <a:solidFill>
                  <a:prstClr val="black"/>
                </a:solidFill>
              </a:rPr>
              <a:t>DISCOVER  |  DEVELOP  |  DELIVER</a:t>
            </a:r>
          </a:p>
        </p:txBody>
      </p:sp>
    </p:spTree>
    <p:extLst>
      <p:ext uri="{BB962C8B-B14F-4D97-AF65-F5344CB8AC3E}">
        <p14:creationId xmlns:p14="http://schemas.microsoft.com/office/powerpoint/2010/main" val="2919789318"/>
      </p:ext>
    </p:extLst>
  </p:cSld>
  <p:clrMap bg1="lt1" tx1="dk1" bg2="lt2" tx2="dk2" accent1="accent1" accent2="accent2" accent3="accent3" accent4="accent4" accent5="accent5" accent6="accent6" hlink="hlink" folHlink="folHlink"/>
  <p:sldLayoutIdLst>
    <p:sldLayoutId id="2147484251" r:id="rId1"/>
    <p:sldLayoutId id="2147484327" r:id="rId2"/>
  </p:sldLayoutIdLst>
  <p:hf hdr="0" dt="0"/>
  <p:txStyles>
    <p:titleStyle>
      <a:lvl1pPr algn="l" defTabSz="685800" rtl="0" eaLnBrk="1" latinLnBrk="0" hangingPunct="1">
        <a:lnSpc>
          <a:spcPct val="100000"/>
        </a:lnSpc>
        <a:spcBef>
          <a:spcPct val="0"/>
        </a:spcBef>
        <a:buNone/>
        <a:defRPr sz="2700" b="1" kern="1200" cap="all" baseline="0">
          <a:solidFill>
            <a:schemeClr val="bg1"/>
          </a:solidFill>
          <a:latin typeface="Arial" panose="020B0604020202020204" pitchFamily="34" charset="0"/>
          <a:ea typeface="+mj-ea"/>
          <a:cs typeface="Arial" panose="020B0604020202020204" pitchFamily="34" charset="0"/>
        </a:defRPr>
      </a:lvl1pPr>
    </p:titleStyle>
    <p:bodyStyle>
      <a:lvl1pPr marL="0" indent="0" algn="l" defTabSz="685800" rtl="0" eaLnBrk="1" latinLnBrk="0" hangingPunct="1">
        <a:lnSpc>
          <a:spcPct val="90000"/>
        </a:lnSpc>
        <a:spcBef>
          <a:spcPts val="750"/>
        </a:spcBef>
        <a:buFont typeface="Arial" panose="020B0604020202020204" pitchFamily="34" charset="0"/>
        <a:buNone/>
        <a:defRPr sz="2000" b="1"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 userDrawn="1">
          <p15:clr>
            <a:srgbClr val="5ACBF0"/>
          </p15:clr>
        </p15:guide>
        <p15:guide id="2" pos="61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7"/>
          <a:stretch>
            <a:fillRect/>
          </a:stretch>
        </p:blipFill>
        <p:spPr>
          <a:xfrm>
            <a:off x="0" y="0"/>
            <a:ext cx="12192000" cy="6857999"/>
          </a:xfrm>
          <a:prstGeom prst="rect">
            <a:avLst/>
          </a:prstGeom>
        </p:spPr>
      </p:pic>
      <p:sp>
        <p:nvSpPr>
          <p:cNvPr id="10" name="Rounded Rectangle 9">
            <a:extLst>
              <a:ext uri="{FF2B5EF4-FFF2-40B4-BE49-F238E27FC236}">
                <a16:creationId xmlns:a16="http://schemas.microsoft.com/office/drawing/2014/main" id="{4CAF9F99-F54C-A57F-DAA4-B479617EFA28}"/>
              </a:ext>
            </a:extLst>
          </p:cNvPr>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1201046" y="6580037"/>
            <a:ext cx="969433" cy="365125"/>
          </a:xfrm>
          <a:prstGeom prst="rect">
            <a:avLst/>
          </a:prstGeom>
          <a:ln w="57150">
            <a:noFill/>
          </a:ln>
        </p:spPr>
        <p:txBody>
          <a:bodyPr/>
          <a:lstStyle>
            <a:lvl1pPr>
              <a:defRPr lang="en-US" sz="900" smtClean="0">
                <a:solidFill>
                  <a:schemeClr val="tx1">
                    <a:lumMod val="65000"/>
                    <a:lumOff val="35000"/>
                  </a:schemeClr>
                </a:solidFill>
                <a:latin typeface="+mn-lt"/>
              </a:defRPr>
            </a:lvl1pPr>
          </a:lstStyle>
          <a:p>
            <a:pPr algn="r"/>
            <a:fld id="{139BD942-CC14-44A4-87FB-46239297AFE5}" type="slidenum">
              <a:rPr lang="en-US" smtClean="0"/>
              <a:pPr algn="r"/>
              <a:t>‹#›</a:t>
            </a:fld>
            <a:endParaRPr lang="en-US" dirty="0"/>
          </a:p>
        </p:txBody>
      </p:sp>
      <p:pic>
        <p:nvPicPr>
          <p:cNvPr id="1033" name="Picture 6"/>
          <p:cNvPicPr>
            <a:picLocks noChangeAspect="1"/>
          </p:cNvPicPr>
          <p:nvPr/>
        </p:nvPicPr>
        <p:blipFill>
          <a:blip r:embed="rId8"/>
          <a:srcRect/>
          <a:stretch>
            <a:fillRect/>
          </a:stretch>
        </p:blipFill>
        <p:spPr bwMode="auto">
          <a:xfrm>
            <a:off x="6079067" y="3416305"/>
            <a:ext cx="25400" cy="3175"/>
          </a:xfrm>
          <a:prstGeom prst="rect">
            <a:avLst/>
          </a:prstGeom>
          <a:noFill/>
          <a:ln w="9525">
            <a:noFill/>
            <a:miter lim="800000"/>
            <a:headEnd/>
            <a:tailEnd/>
          </a:ln>
        </p:spPr>
      </p:pic>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t>US Army Corps of Engineers  </a:t>
            </a:r>
            <a:r>
              <a:rPr lang="en-US" sz="1400" dirty="0">
                <a:sym typeface="Symbol" panose="05050102010706020507" pitchFamily="18" charset="2"/>
              </a:rPr>
              <a:t></a:t>
            </a:r>
            <a:r>
              <a:rPr lang="en-US" sz="1400" dirty="0"/>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chemeClr val="bg2">
                    <a:lumMod val="50000"/>
                  </a:schemeClr>
                </a:solidFill>
              </a:rPr>
              <a:t>//CUI//</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chemeClr val="bg2">
                    <a:lumMod val="50000"/>
                  </a:schemeClr>
                </a:solidFill>
              </a:rPr>
              <a:t>//CUI//</a:t>
            </a:r>
          </a:p>
        </p:txBody>
      </p:sp>
    </p:spTree>
    <p:extLst>
      <p:ext uri="{BB962C8B-B14F-4D97-AF65-F5344CB8AC3E}">
        <p14:creationId xmlns:p14="http://schemas.microsoft.com/office/powerpoint/2010/main" val="2080234048"/>
      </p:ext>
    </p:extLst>
  </p:cSld>
  <p:clrMap bg1="lt1" tx1="dk1" bg2="lt2" tx2="dk2" accent1="accent1" accent2="accent2" accent3="accent3" accent4="accent4" accent5="accent5" accent6="accent6" hlink="hlink" folHlink="folHlink"/>
  <p:sldLayoutIdLst>
    <p:sldLayoutId id="2147484302" r:id="rId1"/>
    <p:sldLayoutId id="2147484308" r:id="rId2"/>
    <p:sldLayoutId id="2147484316" r:id="rId3"/>
    <p:sldLayoutId id="2147484309" r:id="rId4"/>
    <p:sldLayoutId id="2147484310" r:id="rId5"/>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chemeClr val="tx1"/>
        </a:buClr>
        <a:buFont typeface="Wingdings" panose="05000000000000000000" pitchFamily="2" charset="2"/>
        <a:buChar char="§"/>
        <a:defRPr sz="2000" b="1" kern="120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chemeClr val="tx1"/>
        </a:buClr>
        <a:buFont typeface="Arial" pitchFamily="34" charset="0"/>
        <a:buChar char="•"/>
        <a:defRPr sz="1800" b="1" kern="120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chemeClr val="tx1"/>
        </a:buClr>
        <a:buSzPct val="70000"/>
        <a:buFont typeface="Arial" panose="020B0604020202020204" pitchFamily="34" charset="0"/>
        <a:buChar char="►"/>
        <a:defRPr sz="1600" b="1" kern="120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Clr>
          <a:schemeClr val="tx1"/>
        </a:buClr>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Clr>
          <a:schemeClr val="tx1"/>
        </a:buClr>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7"/>
          <a:stretch>
            <a:fillRect/>
          </a:stretch>
        </p:blipFill>
        <p:spPr>
          <a:xfrm>
            <a:off x="0" y="0"/>
            <a:ext cx="12192000" cy="6857999"/>
          </a:xfrm>
          <a:prstGeom prst="rect">
            <a:avLst/>
          </a:prstGeom>
        </p:spPr>
      </p:pic>
      <p:sp>
        <p:nvSpPr>
          <p:cNvPr id="11" name="Rounded Rectangle 10"/>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buClr>
                <a:schemeClr val="tx1"/>
              </a:buClr>
            </a:pPr>
            <a:r>
              <a:rPr lang="en-US" dirty="0"/>
              <a:t>Click to edit Master text styles</a:t>
            </a:r>
          </a:p>
          <a:p>
            <a:pPr lvl="1">
              <a:buClr>
                <a:schemeClr val="tx1"/>
              </a:buClr>
            </a:pPr>
            <a:r>
              <a:rPr lang="en-US" dirty="0"/>
              <a:t>Second level</a:t>
            </a:r>
          </a:p>
          <a:p>
            <a:pPr lvl="2">
              <a:buClr>
                <a:schemeClr val="tx1"/>
              </a:buClr>
            </a:pPr>
            <a:r>
              <a:rPr lang="en-US" dirty="0"/>
              <a:t>Third level</a:t>
            </a:r>
          </a:p>
          <a:p>
            <a:pPr lvl="3">
              <a:buClr>
                <a:schemeClr val="tx1"/>
              </a:buClr>
            </a:pPr>
            <a:r>
              <a:rPr lang="en-US" dirty="0"/>
              <a:t>Fourth level</a:t>
            </a:r>
          </a:p>
          <a:p>
            <a:pPr lvl="4">
              <a:buClr>
                <a:schemeClr val="tx1"/>
              </a:buClr>
            </a:pPr>
            <a:r>
              <a:rPr lang="en-US" dirty="0"/>
              <a:t>Fifth level</a:t>
            </a:r>
          </a:p>
        </p:txBody>
      </p:sp>
      <p:sp>
        <p:nvSpPr>
          <p:cNvPr id="6" name="Slide Number Placeholder 5"/>
          <p:cNvSpPr>
            <a:spLocks noGrp="1"/>
          </p:cNvSpPr>
          <p:nvPr>
            <p:ph type="sldNum" sz="quarter" idx="4"/>
          </p:nvPr>
        </p:nvSpPr>
        <p:spPr>
          <a:xfrm>
            <a:off x="11184570" y="6595360"/>
            <a:ext cx="969433" cy="365125"/>
          </a:xfrm>
          <a:prstGeom prst="rect">
            <a:avLst/>
          </a:prstGeom>
          <a:ln w="57150">
            <a:noFill/>
          </a:ln>
        </p:spPr>
        <p:txBody>
          <a:bodyPr/>
          <a:lstStyle>
            <a:lvl1pPr>
              <a:defRPr lang="en-US" sz="900" smtClean="0">
                <a:solidFill>
                  <a:schemeClr val="tx1">
                    <a:lumMod val="65000"/>
                    <a:lumOff val="35000"/>
                  </a:schemeClr>
                </a:solidFill>
                <a:latin typeface="+mn-lt"/>
              </a:defRPr>
            </a:lvl1pPr>
          </a:lstStyle>
          <a:p>
            <a:pPr algn="r"/>
            <a:fld id="{139BD942-CC14-44A4-87FB-46239297AFE5}" type="slidenum">
              <a:rPr lang="en-US" smtClean="0"/>
              <a:pPr algn="r"/>
              <a:t>‹#›</a:t>
            </a:fld>
            <a:endParaRPr lang="en-US" dirty="0"/>
          </a:p>
        </p:txBody>
      </p:sp>
      <p:pic>
        <p:nvPicPr>
          <p:cNvPr id="1033" name="Picture 6"/>
          <p:cNvPicPr>
            <a:picLocks noChangeAspect="1"/>
          </p:cNvPicPr>
          <p:nvPr/>
        </p:nvPicPr>
        <p:blipFill>
          <a:blip r:embed="rId8"/>
          <a:srcRect/>
          <a:stretch>
            <a:fillRect/>
          </a:stretch>
        </p:blipFill>
        <p:spPr bwMode="auto">
          <a:xfrm>
            <a:off x="6079067" y="3416305"/>
            <a:ext cx="25400" cy="3175"/>
          </a:xfrm>
          <a:prstGeom prst="rect">
            <a:avLst/>
          </a:prstGeom>
          <a:noFill/>
          <a:ln w="9525">
            <a:noFill/>
            <a:miter lim="800000"/>
            <a:headEnd/>
            <a:tailEnd/>
          </a:ln>
        </p:spPr>
      </p:pic>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t>US Army Corps of Engineers  </a:t>
            </a:r>
            <a:r>
              <a:rPr lang="en-US" sz="1400" dirty="0">
                <a:sym typeface="Symbol" panose="05050102010706020507" pitchFamily="18" charset="2"/>
              </a:rPr>
              <a:t></a:t>
            </a:r>
            <a:r>
              <a:rPr lang="en-US" sz="1400" dirty="0"/>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chemeClr val="bg2">
                    <a:lumMod val="50000"/>
                  </a:schemeClr>
                </a:solidFill>
              </a:rPr>
              <a:t>UNCLASSIFIED</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chemeClr val="bg2">
                    <a:lumMod val="50000"/>
                  </a:schemeClr>
                </a:solidFill>
              </a:rPr>
              <a:t>UNCLASSIFIED</a:t>
            </a:r>
          </a:p>
        </p:txBody>
      </p:sp>
    </p:spTree>
    <p:extLst>
      <p:ext uri="{BB962C8B-B14F-4D97-AF65-F5344CB8AC3E}">
        <p14:creationId xmlns:p14="http://schemas.microsoft.com/office/powerpoint/2010/main" val="799197940"/>
      </p:ext>
    </p:extLst>
  </p:cSld>
  <p:clrMap bg1="lt1" tx1="dk1" bg2="lt2" tx2="dk2" accent1="accent1" accent2="accent2" accent3="accent3" accent4="accent4" accent5="accent5" accent6="accent6" hlink="hlink" folHlink="folHlink"/>
  <p:sldLayoutIdLst>
    <p:sldLayoutId id="2147484312" r:id="rId1"/>
    <p:sldLayoutId id="2147484313" r:id="rId2"/>
    <p:sldLayoutId id="2147484314" r:id="rId3"/>
    <p:sldLayoutId id="2147484317" r:id="rId4"/>
    <p:sldLayoutId id="2147484315" r:id="rId5"/>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lang="en-US" sz="2000" b="1" kern="1200" dirty="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lang="en-US" sz="1800" b="1" kern="1200" dirty="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a:stretch>
            <a:fillRect/>
          </a:stretch>
        </p:blipFill>
        <p:spPr>
          <a:xfrm>
            <a:off x="0" y="0"/>
            <a:ext cx="12192000" cy="6857999"/>
          </a:xfrm>
          <a:prstGeom prst="rect">
            <a:avLst/>
          </a:prstGeom>
        </p:spPr>
      </p:pic>
      <p:sp>
        <p:nvSpPr>
          <p:cNvPr id="3" name="Rounded Rectangle 2">
            <a:extLst>
              <a:ext uri="{FF2B5EF4-FFF2-40B4-BE49-F238E27FC236}">
                <a16:creationId xmlns:a16="http://schemas.microsoft.com/office/drawing/2014/main" id="{C0E67D63-A09B-E760-5A10-8242BCEA7941}"/>
              </a:ext>
            </a:extLst>
          </p:cNvPr>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buClr>
                <a:schemeClr val="tx1"/>
              </a:buClr>
            </a:pPr>
            <a:r>
              <a:rPr lang="en-US" dirty="0"/>
              <a:t>Click to edit Master text styles</a:t>
            </a:r>
          </a:p>
          <a:p>
            <a:pPr lvl="1">
              <a:buClr>
                <a:schemeClr val="tx1"/>
              </a:buClr>
            </a:pPr>
            <a:r>
              <a:rPr lang="en-US" dirty="0"/>
              <a:t>Second level</a:t>
            </a:r>
          </a:p>
          <a:p>
            <a:pPr lvl="2">
              <a:buClr>
                <a:schemeClr val="tx1"/>
              </a:buClr>
            </a:pPr>
            <a:r>
              <a:rPr lang="en-US" dirty="0"/>
              <a:t>Third level</a:t>
            </a:r>
          </a:p>
          <a:p>
            <a:pPr lvl="3">
              <a:buClr>
                <a:schemeClr val="tx1"/>
              </a:buClr>
            </a:pPr>
            <a:r>
              <a:rPr lang="en-US" dirty="0"/>
              <a:t>Fourth level</a:t>
            </a:r>
          </a:p>
          <a:p>
            <a:pPr lvl="4">
              <a:buClr>
                <a:schemeClr val="tx1"/>
              </a:buClr>
            </a:pPr>
            <a:r>
              <a:rPr lang="en-US" dirty="0"/>
              <a:t>Fifth level</a:t>
            </a:r>
          </a:p>
        </p:txBody>
      </p:sp>
      <p:sp>
        <p:nvSpPr>
          <p:cNvPr id="6" name="Slide Number Placeholder 5"/>
          <p:cNvSpPr>
            <a:spLocks noGrp="1"/>
          </p:cNvSpPr>
          <p:nvPr>
            <p:ph type="sldNum" sz="quarter" idx="4"/>
          </p:nvPr>
        </p:nvSpPr>
        <p:spPr>
          <a:xfrm>
            <a:off x="11192808" y="6587122"/>
            <a:ext cx="969433" cy="365125"/>
          </a:xfrm>
          <a:prstGeom prst="rect">
            <a:avLst/>
          </a:prstGeom>
          <a:ln w="57150">
            <a:noFill/>
          </a:ln>
        </p:spPr>
        <p:txBody>
          <a:bodyPr/>
          <a:lstStyle>
            <a:lvl1pPr>
              <a:defRPr lang="en-US" sz="900" smtClean="0">
                <a:solidFill>
                  <a:schemeClr val="tx1">
                    <a:lumMod val="65000"/>
                    <a:lumOff val="35000"/>
                  </a:schemeClr>
                </a:solidFill>
                <a:latin typeface="+mn-lt"/>
              </a:defRPr>
            </a:lvl1pPr>
          </a:lstStyle>
          <a:p>
            <a:pPr algn="r"/>
            <a:fld id="{139BD942-CC14-44A4-87FB-46239297AFE5}" type="slidenum">
              <a:rPr lang="en-US" smtClean="0"/>
              <a:pPr algn="r"/>
              <a:t>‹#›</a:t>
            </a:fld>
            <a:endParaRPr lang="en-US" dirty="0"/>
          </a:p>
        </p:txBody>
      </p:sp>
      <p:pic>
        <p:nvPicPr>
          <p:cNvPr id="1033" name="Picture 6"/>
          <p:cNvPicPr>
            <a:picLocks noChangeAspect="1"/>
          </p:cNvPicPr>
          <p:nvPr/>
        </p:nvPicPr>
        <p:blipFill>
          <a:blip r:embed="rId10"/>
          <a:srcRect/>
          <a:stretch>
            <a:fillRect/>
          </a:stretch>
        </p:blipFill>
        <p:spPr bwMode="auto">
          <a:xfrm>
            <a:off x="6079067" y="3416305"/>
            <a:ext cx="25400" cy="3175"/>
          </a:xfrm>
          <a:prstGeom prst="rect">
            <a:avLst/>
          </a:prstGeom>
          <a:noFill/>
          <a:ln w="9525">
            <a:noFill/>
            <a:miter lim="800000"/>
            <a:headEnd/>
            <a:tailEnd/>
          </a:ln>
        </p:spPr>
      </p:pic>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t>US Army Corps of Engineers  </a:t>
            </a:r>
            <a:r>
              <a:rPr lang="en-US" sz="1400" dirty="0">
                <a:sym typeface="Symbol" panose="05050102010706020507" pitchFamily="18" charset="2"/>
              </a:rPr>
              <a:t></a:t>
            </a:r>
            <a:r>
              <a:rPr lang="en-US" sz="1400" dirty="0"/>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chemeClr val="bg2">
                    <a:lumMod val="50000"/>
                  </a:schemeClr>
                </a:solidFill>
              </a:rPr>
              <a:t>CLASSIFICATION</a:t>
            </a:r>
            <a:r>
              <a:rPr lang="en-US" sz="1000" b="1" baseline="0" dirty="0">
                <a:solidFill>
                  <a:schemeClr val="bg2">
                    <a:lumMod val="50000"/>
                  </a:schemeClr>
                </a:solidFill>
              </a:rPr>
              <a:t> STATEMENT HERE</a:t>
            </a:r>
            <a:endParaRPr lang="en-US" sz="1000" b="1" dirty="0">
              <a:solidFill>
                <a:schemeClr val="bg2">
                  <a:lumMod val="50000"/>
                </a:schemeClr>
              </a:solidFill>
            </a:endParaRP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chemeClr val="bg2">
                    <a:lumMod val="50000"/>
                  </a:schemeClr>
                </a:solidFill>
              </a:rPr>
              <a:t>CLASSIFICATION</a:t>
            </a:r>
            <a:r>
              <a:rPr lang="en-US" sz="1000" b="1" baseline="0" dirty="0">
                <a:solidFill>
                  <a:schemeClr val="bg2">
                    <a:lumMod val="50000"/>
                  </a:schemeClr>
                </a:solidFill>
              </a:rPr>
              <a:t> STATEMENT HERE</a:t>
            </a:r>
            <a:endParaRPr lang="en-US" sz="1000" b="1" dirty="0">
              <a:solidFill>
                <a:schemeClr val="bg2">
                  <a:lumMod val="50000"/>
                </a:schemeClr>
              </a:solidFill>
            </a:endParaRPr>
          </a:p>
        </p:txBody>
      </p:sp>
    </p:spTree>
    <p:extLst>
      <p:ext uri="{BB962C8B-B14F-4D97-AF65-F5344CB8AC3E}">
        <p14:creationId xmlns:p14="http://schemas.microsoft.com/office/powerpoint/2010/main" val="3506813200"/>
      </p:ext>
    </p:extLst>
  </p:cSld>
  <p:clrMap bg1="lt1" tx1="dk1" bg2="lt2" tx2="dk2" accent1="accent1" accent2="accent2" accent3="accent3" accent4="accent4" accent5="accent5" accent6="accent6" hlink="hlink" folHlink="folHlink"/>
  <p:sldLayoutIdLst>
    <p:sldLayoutId id="2147484273" r:id="rId1"/>
    <p:sldLayoutId id="2147484279" r:id="rId2"/>
    <p:sldLayoutId id="2147484280" r:id="rId3"/>
    <p:sldLayoutId id="2147484281" r:id="rId4"/>
    <p:sldLayoutId id="2147484282" r:id="rId5"/>
    <p:sldLayoutId id="2147484283" r:id="rId6"/>
    <p:sldLayoutId id="2147484284" r:id="rId7"/>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lang="en-US" sz="2000" b="1" kern="1200" dirty="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lang="en-US" sz="1800" b="1" kern="1200" dirty="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userDrawn="1">
          <p15:clr>
            <a:srgbClr val="5ACBF0"/>
          </p15:clr>
        </p15:guide>
        <p15:guide id="2" pos="7296" userDrawn="1">
          <p15:clr>
            <a:srgbClr val="5ACBF0"/>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a:stretch>
            <a:fillRect/>
          </a:stretch>
        </p:blipFill>
        <p:spPr>
          <a:xfrm>
            <a:off x="0" y="0"/>
            <a:ext cx="12192000" cy="6857999"/>
          </a:xfrm>
          <a:prstGeom prst="rect">
            <a:avLst/>
          </a:prstGeom>
        </p:spPr>
      </p:pic>
      <p:sp>
        <p:nvSpPr>
          <p:cNvPr id="3" name="Rounded Rectangle 2">
            <a:extLst>
              <a:ext uri="{FF2B5EF4-FFF2-40B4-BE49-F238E27FC236}">
                <a16:creationId xmlns:a16="http://schemas.microsoft.com/office/drawing/2014/main" id="{24FCF4A6-EBC9-C2AC-2815-3FFFD71A1CF8}"/>
              </a:ext>
            </a:extLst>
          </p:cNvPr>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buClr>
                <a:schemeClr val="tx1"/>
              </a:buClr>
            </a:pPr>
            <a:r>
              <a:rPr lang="en-US" dirty="0"/>
              <a:t>Click to edit Master text styles</a:t>
            </a:r>
          </a:p>
          <a:p>
            <a:pPr lvl="1">
              <a:buClr>
                <a:schemeClr val="tx1"/>
              </a:buClr>
            </a:pPr>
            <a:r>
              <a:rPr lang="en-US" dirty="0"/>
              <a:t>Second level</a:t>
            </a:r>
          </a:p>
          <a:p>
            <a:pPr lvl="2">
              <a:buClr>
                <a:schemeClr val="tx1"/>
              </a:buClr>
            </a:pPr>
            <a:r>
              <a:rPr lang="en-US" dirty="0"/>
              <a:t>Third level</a:t>
            </a:r>
          </a:p>
          <a:p>
            <a:pPr lvl="3">
              <a:buClr>
                <a:schemeClr val="tx1"/>
              </a:buClr>
            </a:pPr>
            <a:r>
              <a:rPr lang="en-US" dirty="0"/>
              <a:t>Fourth level</a:t>
            </a:r>
          </a:p>
          <a:p>
            <a:pPr lvl="4">
              <a:buClr>
                <a:schemeClr val="tx1"/>
              </a:buClr>
            </a:pPr>
            <a:r>
              <a:rPr lang="en-US" dirty="0"/>
              <a:t>Fifth level</a:t>
            </a:r>
          </a:p>
        </p:txBody>
      </p:sp>
      <p:sp>
        <p:nvSpPr>
          <p:cNvPr id="6" name="Slide Number Placeholder 5"/>
          <p:cNvSpPr>
            <a:spLocks noGrp="1"/>
          </p:cNvSpPr>
          <p:nvPr>
            <p:ph type="sldNum" sz="quarter" idx="4"/>
          </p:nvPr>
        </p:nvSpPr>
        <p:spPr>
          <a:xfrm>
            <a:off x="11217522" y="-1985"/>
            <a:ext cx="969433" cy="365125"/>
          </a:xfrm>
          <a:prstGeom prst="rect">
            <a:avLst/>
          </a:prstGeom>
        </p:spPr>
        <p:txBody>
          <a:bodyPr vert="horz" wrap="square" lIns="91440" tIns="45720" rIns="91440" bIns="45720" numCol="1" anchor="ctr" anchorCtr="0" compatLnSpc="1">
            <a:prstTxWarp prst="textNoShape">
              <a:avLst/>
            </a:prstTxWarp>
          </a:bodyPr>
          <a:lstStyle>
            <a:lvl1pPr algn="r">
              <a:defRPr sz="750" b="1">
                <a:solidFill>
                  <a:srgbClr val="898989"/>
                </a:solidFill>
                <a:cs typeface="Arial" pitchFamily="34" charset="0"/>
              </a:defRPr>
            </a:lvl1pPr>
          </a:lstStyle>
          <a:p>
            <a:fld id="{139BD942-CC14-44A4-87FB-46239297AFE5}" type="slidenum">
              <a:rPr lang="en-US" smtClean="0"/>
              <a:pPr/>
              <a:t>‹#›</a:t>
            </a:fld>
            <a:endParaRPr lang="en-US" dirty="0"/>
          </a:p>
        </p:txBody>
      </p:sp>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solidFill>
                  <a:prstClr val="black"/>
                </a:solidFill>
              </a:rPr>
              <a:t>US Army Corps of Engineers  </a:t>
            </a:r>
            <a:r>
              <a:rPr lang="en-US" sz="1400" dirty="0">
                <a:solidFill>
                  <a:prstClr val="black"/>
                </a:solidFill>
                <a:sym typeface="Symbol" panose="05050102010706020507" pitchFamily="18" charset="2"/>
              </a:rPr>
              <a:t></a:t>
            </a:r>
            <a:r>
              <a:rPr lang="en-US" sz="1400" dirty="0">
                <a:solidFill>
                  <a:prstClr val="black"/>
                </a:solidFill>
              </a:rPr>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rgbClr val="EBEBEB">
                    <a:lumMod val="50000"/>
                  </a:srgbClr>
                </a:solidFill>
              </a:rPr>
              <a:t>//CUI//</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rgbClr val="EBEBEB">
                    <a:lumMod val="50000"/>
                  </a:srgbClr>
                </a:solidFill>
              </a:rPr>
              <a:t>//CUI//</a:t>
            </a:r>
          </a:p>
        </p:txBody>
      </p:sp>
    </p:spTree>
    <p:extLst>
      <p:ext uri="{BB962C8B-B14F-4D97-AF65-F5344CB8AC3E}">
        <p14:creationId xmlns:p14="http://schemas.microsoft.com/office/powerpoint/2010/main" val="4238848521"/>
      </p:ext>
    </p:extLst>
  </p:cSld>
  <p:clrMap bg1="lt1" tx1="dk1" bg2="lt2" tx2="dk2" accent1="accent1" accent2="accent2" accent3="accent3" accent4="accent4" accent5="accent5" accent6="accent6" hlink="hlink" folHlink="folHlink"/>
  <p:sldLayoutIdLst>
    <p:sldLayoutId id="2147484320" r:id="rId1"/>
    <p:sldLayoutId id="2147484321" r:id="rId2"/>
    <p:sldLayoutId id="2147484322" r:id="rId3"/>
    <p:sldLayoutId id="2147484323" r:id="rId4"/>
    <p:sldLayoutId id="2147484324" r:id="rId5"/>
    <p:sldLayoutId id="2147484325" r:id="rId6"/>
    <p:sldLayoutId id="2147484326" r:id="rId7"/>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lang="en-US" sz="2000" b="1" kern="1200" dirty="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lang="en-US" sz="1800" b="1" kern="1200" dirty="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609603" y="3051820"/>
            <a:ext cx="7652082" cy="2350387"/>
          </a:xfrm>
        </p:spPr>
        <p:txBody>
          <a:bodyPr vert="horz" lIns="91440" tIns="45720" rIns="91440" bIns="45720" rtlCol="0" anchor="t">
            <a:spAutoFit/>
          </a:bodyPr>
          <a:lstStyle/>
          <a:p>
            <a:r>
              <a:rPr lang="en-US" sz="1800" dirty="0">
                <a:solidFill>
                  <a:schemeClr val="bg1"/>
                </a:solidFill>
                <a:latin typeface="Arial"/>
                <a:cs typeface="Arial"/>
              </a:rPr>
              <a:t>Todd Steissberg</a:t>
            </a:r>
          </a:p>
          <a:p>
            <a:r>
              <a:rPr lang="en-US" sz="1800" dirty="0">
                <a:solidFill>
                  <a:schemeClr val="bg1"/>
                </a:solidFill>
              </a:rPr>
              <a:t>U.S. Army Engineer Research and Development Center, Environmental Laboratory</a:t>
            </a:r>
          </a:p>
          <a:p>
            <a:endParaRPr lang="en-US" sz="1800" dirty="0">
              <a:solidFill>
                <a:schemeClr val="bg1"/>
              </a:solidFill>
            </a:endParaRPr>
          </a:p>
          <a:p>
            <a:r>
              <a:rPr lang="en-US" sz="1800" dirty="0">
                <a:solidFill>
                  <a:schemeClr val="bg1"/>
                </a:solidFill>
              </a:rPr>
              <a:t>CE-QUAL-W2 Workshop, 2024</a:t>
            </a:r>
          </a:p>
          <a:p>
            <a:endParaRPr lang="en-US" sz="1800" dirty="0">
              <a:solidFill>
                <a:schemeClr val="bg1"/>
              </a:solidFill>
            </a:endParaRPr>
          </a:p>
          <a:p>
            <a:r>
              <a:rPr lang="en-US" sz="1800" dirty="0">
                <a:solidFill>
                  <a:schemeClr val="bg1"/>
                </a:solidFill>
              </a:rPr>
              <a:t>July 08 – 09, 2024</a:t>
            </a:r>
          </a:p>
        </p:txBody>
      </p:sp>
      <p:sp>
        <p:nvSpPr>
          <p:cNvPr id="2" name="Title 1"/>
          <p:cNvSpPr>
            <a:spLocks noGrp="1"/>
          </p:cNvSpPr>
          <p:nvPr>
            <p:ph type="title"/>
          </p:nvPr>
        </p:nvSpPr>
        <p:spPr>
          <a:xfrm>
            <a:off x="609600" y="1649580"/>
            <a:ext cx="7396976" cy="496996"/>
          </a:xfrm>
        </p:spPr>
        <p:txBody>
          <a:bodyPr wrap="square">
            <a:spAutoFit/>
          </a:bodyPr>
          <a:lstStyle/>
          <a:p>
            <a:pPr>
              <a:lnSpc>
                <a:spcPct val="150000"/>
              </a:lnSpc>
            </a:pPr>
            <a:r>
              <a:rPr lang="en-US" sz="2000" dirty="0"/>
              <a:t>Model Utilities</a:t>
            </a:r>
          </a:p>
        </p:txBody>
      </p:sp>
      <p:sp>
        <p:nvSpPr>
          <p:cNvPr id="14339" name="Slide Number Placeholder 4"/>
          <p:cNvSpPr>
            <a:spLocks noGrp="1"/>
          </p:cNvSpPr>
          <p:nvPr>
            <p:ph type="sldNum" sz="quarter" idx="10"/>
          </p:nvPr>
        </p:nvSpPr>
        <p:spPr>
          <a:ln w="57150">
            <a:noFill/>
          </a:ln>
        </p:spPr>
        <p:txBody>
          <a:bodyPr/>
          <a:lstStyle/>
          <a:p>
            <a:fld id="{744B3473-5193-4AC1-9169-6977ADF2DCFC}" type="slidenum">
              <a:rPr lang="en-US"/>
              <a:pPr/>
              <a:t>1</a:t>
            </a:fld>
            <a:endParaRPr lang="en-US"/>
          </a:p>
        </p:txBody>
      </p:sp>
      <p:sp>
        <p:nvSpPr>
          <p:cNvPr id="6" name="Text Placeholder 5"/>
          <p:cNvSpPr>
            <a:spLocks noGrp="1"/>
          </p:cNvSpPr>
          <p:nvPr>
            <p:ph type="body" sz="quarter" idx="13"/>
          </p:nvPr>
        </p:nvSpPr>
        <p:spPr/>
        <p:txBody>
          <a:bodyPr/>
          <a:lstStyle/>
          <a:p>
            <a:r>
              <a:rPr lang="en-US" dirty="0">
                <a:solidFill>
                  <a:schemeClr val="tx1"/>
                </a:solidFill>
              </a:rPr>
              <a:t>UNCLASSIFIED</a:t>
            </a:r>
          </a:p>
        </p:txBody>
      </p:sp>
      <p:sp>
        <p:nvSpPr>
          <p:cNvPr id="7" name="Text Placeholder 6"/>
          <p:cNvSpPr>
            <a:spLocks noGrp="1"/>
          </p:cNvSpPr>
          <p:nvPr>
            <p:ph type="body" sz="quarter" idx="14"/>
          </p:nvPr>
        </p:nvSpPr>
        <p:spPr/>
        <p:txBody>
          <a:bodyPr/>
          <a:lstStyle/>
          <a:p>
            <a:r>
              <a:rPr lang="en-US" dirty="0">
                <a:solidFill>
                  <a:schemeClr val="tx1"/>
                </a:solidFill>
              </a:rPr>
              <a:t>UNCLASSIFIED</a:t>
            </a:r>
          </a:p>
        </p:txBody>
      </p:sp>
      <p:pic>
        <p:nvPicPr>
          <p:cNvPr id="4" name="Picture 3" descr="A close up of a sign&#10;&#10;Description automatically generated">
            <a:extLst>
              <a:ext uri="{FF2B5EF4-FFF2-40B4-BE49-F238E27FC236}">
                <a16:creationId xmlns:a16="http://schemas.microsoft.com/office/drawing/2014/main" id="{CECA4EBD-3B0E-1427-D107-01FC2A44B704}"/>
              </a:ext>
            </a:extLst>
          </p:cNvPr>
          <p:cNvPicPr>
            <a:picLocks noChangeAspect="1"/>
          </p:cNvPicPr>
          <p:nvPr/>
        </p:nvPicPr>
        <p:blipFill>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1594346" y="5549256"/>
            <a:ext cx="873281" cy="856330"/>
          </a:xfrm>
          <a:prstGeom prst="rect">
            <a:avLst/>
          </a:prstGeom>
        </p:spPr>
      </p:pic>
      <p:grpSp>
        <p:nvGrpSpPr>
          <p:cNvPr id="5" name="Group 4">
            <a:extLst>
              <a:ext uri="{FF2B5EF4-FFF2-40B4-BE49-F238E27FC236}">
                <a16:creationId xmlns:a16="http://schemas.microsoft.com/office/drawing/2014/main" id="{7F7FF5DA-178F-B350-B06C-F2ECE7E230F8}"/>
              </a:ext>
            </a:extLst>
          </p:cNvPr>
          <p:cNvGrpSpPr/>
          <p:nvPr/>
        </p:nvGrpSpPr>
        <p:grpSpPr>
          <a:xfrm>
            <a:off x="8261685" y="5635231"/>
            <a:ext cx="1162230" cy="1296087"/>
            <a:chOff x="8261685" y="5635231"/>
            <a:chExt cx="1162230" cy="1296087"/>
          </a:xfrm>
        </p:grpSpPr>
        <p:pic>
          <p:nvPicPr>
            <p:cNvPr id="8" name="Picture 7">
              <a:extLst>
                <a:ext uri="{FF2B5EF4-FFF2-40B4-BE49-F238E27FC236}">
                  <a16:creationId xmlns:a16="http://schemas.microsoft.com/office/drawing/2014/main" id="{0A804C1B-CA1C-7429-2A57-85F56363876E}"/>
                </a:ext>
              </a:extLst>
            </p:cNvPr>
            <p:cNvPicPr>
              <a:picLocks noChangeAspect="1"/>
            </p:cNvPicPr>
            <p:nvPr/>
          </p:nvPicPr>
          <p:blipFill rotWithShape="1">
            <a:blip r:embed="rId4"/>
            <a:srcRect b="13809"/>
            <a:stretch/>
          </p:blipFill>
          <p:spPr>
            <a:xfrm>
              <a:off x="8261685" y="5635231"/>
              <a:ext cx="1162230" cy="1296087"/>
            </a:xfrm>
            <a:prstGeom prst="rect">
              <a:avLst/>
            </a:prstGeom>
          </p:spPr>
        </p:pic>
        <p:sp>
          <p:nvSpPr>
            <p:cNvPr id="9" name="WordArt 3" descr="Environmental Systems &#10;Modeling Team">
              <a:extLst>
                <a:ext uri="{FF2B5EF4-FFF2-40B4-BE49-F238E27FC236}">
                  <a16:creationId xmlns:a16="http://schemas.microsoft.com/office/drawing/2014/main" id="{413E3113-0F26-B5E5-2C3A-640F6D272C53}"/>
                </a:ext>
              </a:extLst>
            </p:cNvPr>
            <p:cNvSpPr>
              <a:spLocks noChangeArrowheads="1" noChangeShapeType="1" noTextEdit="1"/>
            </p:cNvSpPr>
            <p:nvPr/>
          </p:nvSpPr>
          <p:spPr bwMode="auto">
            <a:xfrm>
              <a:off x="8261685" y="5785544"/>
              <a:ext cx="1056866" cy="280694"/>
            </a:xfrm>
            <a:prstGeom prst="rect">
              <a:avLst/>
            </a:prstGeom>
            <a:extLst>
              <a:ext uri="{AF507438-7753-43E0-B8FC-AC1667EBCBE1}">
                <a14:hiddenEffects xmlns:a14="http://schemas.microsoft.com/office/drawing/2010/main">
                  <a:effectLst/>
                </a14:hiddenEffects>
              </a:ext>
            </a:extLst>
          </p:spPr>
          <p:txBody>
            <a:bodyPr wrap="none" fromWordArt="1">
              <a:prstTxWarp prst="textArchUp">
                <a:avLst>
                  <a:gd name="adj" fmla="val 11218855"/>
                </a:avLst>
              </a:prstTxWarp>
            </a:bodyPr>
            <a:lstStyle/>
            <a:p>
              <a:pPr algn="ctr" rtl="0">
                <a:buNone/>
              </a:pPr>
              <a:r>
                <a:rPr lang="en-US" sz="3600" kern="10" spc="0" dirty="0">
                  <a:ln w="15875" algn="ctr">
                    <a:solidFill>
                      <a:srgbClr val="000000"/>
                    </a:solidFill>
                    <a:round/>
                    <a:headEnd/>
                    <a:tailEnd/>
                  </a:ln>
                  <a:solidFill>
                    <a:srgbClr val="000000"/>
                  </a:solidFill>
                  <a:effectLst/>
                  <a:latin typeface="+mj-lt"/>
                  <a:cs typeface="Times New Roman" panose="02020603050405020304" pitchFamily="18" charset="0"/>
                </a:rPr>
                <a:t>Environmental Systems</a:t>
              </a:r>
            </a:p>
            <a:p>
              <a:pPr algn="ctr" rtl="0">
                <a:buNone/>
              </a:pPr>
              <a:r>
                <a:rPr lang="en-US" sz="3600" kern="10" spc="0" dirty="0">
                  <a:ln w="15875" algn="ctr">
                    <a:solidFill>
                      <a:srgbClr val="000000"/>
                    </a:solidFill>
                    <a:round/>
                    <a:headEnd/>
                    <a:tailEnd/>
                  </a:ln>
                  <a:solidFill>
                    <a:srgbClr val="000000"/>
                  </a:solidFill>
                  <a:effectLst/>
                  <a:latin typeface="+mj-lt"/>
                  <a:cs typeface="Times New Roman" panose="02020603050405020304" pitchFamily="18" charset="0"/>
                </a:rPr>
                <a:t>Modeling Team</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AFDEF-E84B-432B-A1B2-A3411ED02FF5}"/>
              </a:ext>
            </a:extLst>
          </p:cNvPr>
          <p:cNvSpPr>
            <a:spLocks noGrp="1"/>
          </p:cNvSpPr>
          <p:nvPr>
            <p:ph type="title"/>
          </p:nvPr>
        </p:nvSpPr>
        <p:spPr/>
        <p:txBody>
          <a:bodyPr/>
          <a:lstStyle/>
          <a:p>
            <a:pPr algn="ctr"/>
            <a:r>
              <a:rPr lang="en-US" dirty="0">
                <a:solidFill>
                  <a:schemeClr val="tx1"/>
                </a:solidFill>
              </a:rPr>
              <a:t>Vector Field Plotting</a:t>
            </a:r>
          </a:p>
        </p:txBody>
      </p:sp>
      <p:pic>
        <p:nvPicPr>
          <p:cNvPr id="5" name="Picture 4">
            <a:extLst>
              <a:ext uri="{FF2B5EF4-FFF2-40B4-BE49-F238E27FC236}">
                <a16:creationId xmlns:a16="http://schemas.microsoft.com/office/drawing/2014/main" id="{1D2981C7-4B45-41A8-979B-3CC194DE98C1}"/>
              </a:ext>
            </a:extLst>
          </p:cNvPr>
          <p:cNvPicPr>
            <a:picLocks noChangeAspect="1"/>
          </p:cNvPicPr>
          <p:nvPr/>
        </p:nvPicPr>
        <p:blipFill>
          <a:blip r:embed="rId2"/>
          <a:stretch>
            <a:fillRect/>
          </a:stretch>
        </p:blipFill>
        <p:spPr>
          <a:xfrm>
            <a:off x="1956874" y="996462"/>
            <a:ext cx="8369290" cy="5152327"/>
          </a:xfrm>
          <a:prstGeom prst="rect">
            <a:avLst/>
          </a:prstGeom>
          <a:ln>
            <a:solidFill>
              <a:schemeClr val="tx1"/>
            </a:solidFill>
          </a:ln>
        </p:spPr>
      </p:pic>
    </p:spTree>
    <p:extLst>
      <p:ext uri="{BB962C8B-B14F-4D97-AF65-F5344CB8AC3E}">
        <p14:creationId xmlns:p14="http://schemas.microsoft.com/office/powerpoint/2010/main" val="12446753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93B0E-290C-1DF2-79F8-E8A88FC60FC1}"/>
              </a:ext>
            </a:extLst>
          </p:cNvPr>
          <p:cNvSpPr>
            <a:spLocks noGrp="1"/>
          </p:cNvSpPr>
          <p:nvPr>
            <p:ph type="title"/>
          </p:nvPr>
        </p:nvSpPr>
        <p:spPr/>
        <p:txBody>
          <a:bodyPr/>
          <a:lstStyle/>
          <a:p>
            <a:r>
              <a:rPr lang="en-US" dirty="0">
                <a:solidFill>
                  <a:schemeClr val="tx1"/>
                </a:solidFill>
              </a:rPr>
              <a:t>Output Visualization Future Work</a:t>
            </a:r>
          </a:p>
        </p:txBody>
      </p:sp>
      <p:sp>
        <p:nvSpPr>
          <p:cNvPr id="3" name="TextBox 2">
            <a:extLst>
              <a:ext uri="{FF2B5EF4-FFF2-40B4-BE49-F238E27FC236}">
                <a16:creationId xmlns:a16="http://schemas.microsoft.com/office/drawing/2014/main" id="{EE0FB9F4-82EC-4E9A-A08B-D8E4A6545D30}"/>
              </a:ext>
            </a:extLst>
          </p:cNvPr>
          <p:cNvSpPr txBox="1"/>
          <p:nvPr/>
        </p:nvSpPr>
        <p:spPr>
          <a:xfrm>
            <a:off x="609601" y="1081093"/>
            <a:ext cx="11175999" cy="2677656"/>
          </a:xfrm>
          <a:prstGeom prst="rect">
            <a:avLst/>
          </a:prstGeom>
          <a:noFill/>
        </p:spPr>
        <p:txBody>
          <a:bodyPr wrap="square" lIns="91440" tIns="45720" rIns="91440" bIns="45720" rtlCol="0" anchor="t">
            <a:spAutoFit/>
          </a:bodyPr>
          <a:lstStyle/>
          <a:p>
            <a:pPr marL="285750" indent="-285750">
              <a:lnSpc>
                <a:spcPct val="150000"/>
              </a:lnSpc>
              <a:buFont typeface="Arial" panose="020B0604020202020204" pitchFamily="34" charset="0"/>
              <a:buChar char="•"/>
            </a:pPr>
            <a:r>
              <a:rPr lang="en-US" dirty="0">
                <a:latin typeface="Arial"/>
                <a:ea typeface="ＭＳ Ｐゴシック"/>
                <a:cs typeface="Arial"/>
              </a:rPr>
              <a:t>Visualizing Python-based output using built-in plotting tools.</a:t>
            </a:r>
          </a:p>
          <a:p>
            <a:pPr marL="285750" indent="-285750">
              <a:buFont typeface="Arial" panose="020B0604020202020204" pitchFamily="34" charset="0"/>
              <a:buChar char="•"/>
            </a:pPr>
            <a:r>
              <a:rPr lang="en-US" dirty="0">
                <a:latin typeface="Arial"/>
                <a:ea typeface="ＭＳ Ｐゴシック"/>
                <a:cs typeface="Arial"/>
              </a:rPr>
              <a:t>Using YAML configuration files, essentially streamlining the organization of output files and making them easy for humans to read</a:t>
            </a:r>
          </a:p>
          <a:p>
            <a:pPr marL="285750" indent="-285750">
              <a:lnSpc>
                <a:spcPct val="150000"/>
              </a:lnSpc>
              <a:buFont typeface="Arial" panose="020B0604020202020204" pitchFamily="34" charset="0"/>
              <a:buChar char="•"/>
            </a:pPr>
            <a:r>
              <a:rPr lang="en-US" dirty="0">
                <a:latin typeface="Arial"/>
                <a:ea typeface="ＭＳ Ｐゴシック"/>
                <a:cs typeface="Arial"/>
              </a:rPr>
              <a:t>Making output compatible with USACE security settings</a:t>
            </a:r>
          </a:p>
          <a:p>
            <a:endParaRPr lang="en-US" dirty="0">
              <a:cs typeface="Arial" pitchFamily="34" charset="0"/>
            </a:endParaRPr>
          </a:p>
          <a:p>
            <a:r>
              <a:rPr lang="en-US" dirty="0"/>
              <a:t>A case-study of these tools will be presented following this lecture. </a:t>
            </a:r>
          </a:p>
        </p:txBody>
      </p:sp>
    </p:spTree>
    <p:extLst>
      <p:ext uri="{BB962C8B-B14F-4D97-AF65-F5344CB8AC3E}">
        <p14:creationId xmlns:p14="http://schemas.microsoft.com/office/powerpoint/2010/main" val="3613319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66298-A0A1-AD04-F1BA-7D7BE9839D0E}"/>
              </a:ext>
            </a:extLst>
          </p:cNvPr>
          <p:cNvSpPr>
            <a:spLocks noGrp="1"/>
          </p:cNvSpPr>
          <p:nvPr>
            <p:ph type="title"/>
          </p:nvPr>
        </p:nvSpPr>
        <p:spPr/>
        <p:txBody>
          <a:bodyPr/>
          <a:lstStyle/>
          <a:p>
            <a:r>
              <a:rPr lang="en-US" dirty="0">
                <a:solidFill>
                  <a:schemeClr val="tx1"/>
                </a:solidFill>
              </a:rPr>
              <a:t>Control File Converter, from v3.7– 4.2 to v4.5</a:t>
            </a:r>
          </a:p>
        </p:txBody>
      </p:sp>
      <p:sp>
        <p:nvSpPr>
          <p:cNvPr id="3" name="Content Placeholder 2">
            <a:extLst>
              <a:ext uri="{FF2B5EF4-FFF2-40B4-BE49-F238E27FC236}">
                <a16:creationId xmlns:a16="http://schemas.microsoft.com/office/drawing/2014/main" id="{6AC242E3-B2A2-3567-34DD-F97A7FFD81BE}"/>
              </a:ext>
            </a:extLst>
          </p:cNvPr>
          <p:cNvSpPr>
            <a:spLocks noGrp="1"/>
          </p:cNvSpPr>
          <p:nvPr>
            <p:ph idx="1"/>
          </p:nvPr>
        </p:nvSpPr>
        <p:spPr>
          <a:xfrm>
            <a:off x="715108" y="1225550"/>
            <a:ext cx="10527323" cy="4718049"/>
          </a:xfrm>
        </p:spPr>
        <p:txBody>
          <a:bodyPr/>
          <a:lstStyle/>
          <a:p>
            <a:pPr marL="285750" indent="-285750">
              <a:lnSpc>
                <a:spcPct val="150000"/>
              </a:lnSpc>
              <a:buClrTx/>
              <a:buFont typeface="Arial" panose="020B0604020202020204" pitchFamily="34" charset="0"/>
              <a:buChar char="•"/>
            </a:pPr>
            <a:r>
              <a:rPr lang="en-US" sz="2400" b="0" dirty="0">
                <a:solidFill>
                  <a:schemeClr val="tx1"/>
                </a:solidFill>
              </a:rPr>
              <a:t>Feature allows conversion of legacy models to version 4.5.</a:t>
            </a:r>
            <a:endParaRPr lang="en-US" dirty="0">
              <a:solidFill>
                <a:schemeClr val="tx1"/>
              </a:solidFill>
            </a:endParaRPr>
          </a:p>
          <a:p>
            <a:pPr marL="285750" indent="-285750">
              <a:lnSpc>
                <a:spcPct val="150000"/>
              </a:lnSpc>
              <a:buClrTx/>
              <a:buFont typeface="Arial" panose="020B0604020202020204" pitchFamily="34" charset="0"/>
              <a:buChar char="•"/>
            </a:pPr>
            <a:r>
              <a:rPr lang="en-US" sz="2400" b="0" dirty="0">
                <a:solidFill>
                  <a:schemeClr val="tx1"/>
                </a:solidFill>
              </a:rPr>
              <a:t>Different model versions produce slightly different outputs. </a:t>
            </a:r>
          </a:p>
          <a:p>
            <a:pPr marL="285750" indent="-285750">
              <a:lnSpc>
                <a:spcPct val="150000"/>
              </a:lnSpc>
              <a:buClrTx/>
              <a:buFont typeface="Arial" panose="020B0604020202020204" pitchFamily="34" charset="0"/>
              <a:buChar char="•"/>
            </a:pPr>
            <a:r>
              <a:rPr lang="en-US" sz="2400" b="0" dirty="0">
                <a:solidFill>
                  <a:schemeClr val="tx1"/>
                </a:solidFill>
              </a:rPr>
              <a:t>Additional details will be offered in tomorrow’s workshop.</a:t>
            </a:r>
          </a:p>
        </p:txBody>
      </p:sp>
      <p:sp>
        <p:nvSpPr>
          <p:cNvPr id="4" name="Textfeld 3">
            <a:extLst>
              <a:ext uri="{FF2B5EF4-FFF2-40B4-BE49-F238E27FC236}">
                <a16:creationId xmlns:a16="http://schemas.microsoft.com/office/drawing/2014/main" id="{DABBEDF4-6D4F-3A01-6536-B84859E39C4D}"/>
              </a:ext>
            </a:extLst>
          </p:cNvPr>
          <p:cNvSpPr txBox="1"/>
          <p:nvPr/>
        </p:nvSpPr>
        <p:spPr>
          <a:xfrm>
            <a:off x="-1301262" y="949569"/>
            <a:ext cx="184731" cy="461665"/>
          </a:xfrm>
          <a:prstGeom prst="rect">
            <a:avLst/>
          </a:prstGeom>
          <a:noFill/>
        </p:spPr>
        <p:txBody>
          <a:bodyPr wrap="none" rtlCol="0">
            <a:spAutoFit/>
          </a:bodyPr>
          <a:lstStyle/>
          <a:p>
            <a:endParaRPr lang="de-DE" dirty="0"/>
          </a:p>
        </p:txBody>
      </p:sp>
      <p:sp>
        <p:nvSpPr>
          <p:cNvPr id="5" name="Textfeld 4">
            <a:extLst>
              <a:ext uri="{FF2B5EF4-FFF2-40B4-BE49-F238E27FC236}">
                <a16:creationId xmlns:a16="http://schemas.microsoft.com/office/drawing/2014/main" id="{83D2484F-33B3-6729-E35E-98F7019062E1}"/>
              </a:ext>
            </a:extLst>
          </p:cNvPr>
          <p:cNvSpPr txBox="1"/>
          <p:nvPr/>
        </p:nvSpPr>
        <p:spPr>
          <a:xfrm>
            <a:off x="13000892" y="1195754"/>
            <a:ext cx="184731" cy="461665"/>
          </a:xfrm>
          <a:prstGeom prst="rect">
            <a:avLst/>
          </a:prstGeom>
          <a:noFill/>
        </p:spPr>
        <p:txBody>
          <a:bodyPr wrap="none" rtlCol="0">
            <a:spAutoFit/>
          </a:bodyPr>
          <a:lstStyle/>
          <a:p>
            <a:endParaRPr lang="de-DE" dirty="0"/>
          </a:p>
        </p:txBody>
      </p:sp>
      <p:sp>
        <p:nvSpPr>
          <p:cNvPr id="6" name="Textfeld 5">
            <a:extLst>
              <a:ext uri="{FF2B5EF4-FFF2-40B4-BE49-F238E27FC236}">
                <a16:creationId xmlns:a16="http://schemas.microsoft.com/office/drawing/2014/main" id="{AB5EA481-2AA6-FAAF-17E5-EB1DB8677063}"/>
              </a:ext>
            </a:extLst>
          </p:cNvPr>
          <p:cNvSpPr txBox="1"/>
          <p:nvPr/>
        </p:nvSpPr>
        <p:spPr>
          <a:xfrm flipV="1">
            <a:off x="-36834" y="1903603"/>
            <a:ext cx="45719" cy="136212"/>
          </a:xfrm>
          <a:prstGeom prst="rect">
            <a:avLst/>
          </a:prstGeom>
          <a:noFill/>
        </p:spPr>
        <p:txBody>
          <a:bodyPr wrap="square" rtlCol="0">
            <a:spAutoFit/>
          </a:bodyPr>
          <a:lstStyle/>
          <a:p>
            <a:endParaRPr lang="de-DE" dirty="0"/>
          </a:p>
        </p:txBody>
      </p:sp>
      <p:sp>
        <p:nvSpPr>
          <p:cNvPr id="7" name="Textfeld 6">
            <a:extLst>
              <a:ext uri="{FF2B5EF4-FFF2-40B4-BE49-F238E27FC236}">
                <a16:creationId xmlns:a16="http://schemas.microsoft.com/office/drawing/2014/main" id="{FB7E0BC4-D26E-477B-5B23-434A60EEFE92}"/>
              </a:ext>
            </a:extLst>
          </p:cNvPr>
          <p:cNvSpPr txBox="1"/>
          <p:nvPr/>
        </p:nvSpPr>
        <p:spPr>
          <a:xfrm>
            <a:off x="-375138" y="1735015"/>
            <a:ext cx="184731" cy="461665"/>
          </a:xfrm>
          <a:prstGeom prst="rect">
            <a:avLst/>
          </a:prstGeom>
          <a:noFill/>
        </p:spPr>
        <p:txBody>
          <a:bodyPr wrap="none" rtlCol="0">
            <a:spAutoFit/>
          </a:bodyPr>
          <a:lstStyle/>
          <a:p>
            <a:endParaRPr lang="de-DE"/>
          </a:p>
        </p:txBody>
      </p:sp>
    </p:spTree>
    <p:extLst>
      <p:ext uri="{BB962C8B-B14F-4D97-AF65-F5344CB8AC3E}">
        <p14:creationId xmlns:p14="http://schemas.microsoft.com/office/powerpoint/2010/main" val="38536420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10869-E3C3-4E0F-9C8D-B5472A2E3525}"/>
              </a:ext>
            </a:extLst>
          </p:cNvPr>
          <p:cNvSpPr>
            <a:spLocks noGrp="1"/>
          </p:cNvSpPr>
          <p:nvPr>
            <p:ph type="title"/>
          </p:nvPr>
        </p:nvSpPr>
        <p:spPr/>
        <p:txBody>
          <a:bodyPr>
            <a:normAutofit/>
          </a:bodyPr>
          <a:lstStyle/>
          <a:p>
            <a:r>
              <a:rPr lang="en-US" dirty="0">
                <a:solidFill>
                  <a:schemeClr val="tx1"/>
                </a:solidFill>
              </a:rPr>
              <a:t>Excel Macro - .xlsm to .csv</a:t>
            </a:r>
          </a:p>
        </p:txBody>
      </p:sp>
      <p:sp>
        <p:nvSpPr>
          <p:cNvPr id="3" name="Content Placeholder 2">
            <a:extLst>
              <a:ext uri="{FF2B5EF4-FFF2-40B4-BE49-F238E27FC236}">
                <a16:creationId xmlns:a16="http://schemas.microsoft.com/office/drawing/2014/main" id="{F6B0E436-EDD9-4709-AF08-0411545A6E82}"/>
              </a:ext>
            </a:extLst>
          </p:cNvPr>
          <p:cNvSpPr>
            <a:spLocks noGrp="1"/>
          </p:cNvSpPr>
          <p:nvPr>
            <p:ph idx="1"/>
          </p:nvPr>
        </p:nvSpPr>
        <p:spPr>
          <a:xfrm>
            <a:off x="406400" y="1069975"/>
            <a:ext cx="11176000" cy="4718049"/>
          </a:xfrm>
        </p:spPr>
        <p:txBody>
          <a:bodyPr>
            <a:normAutofit/>
          </a:bodyPr>
          <a:lstStyle/>
          <a:p>
            <a:r>
              <a:rPr lang="en-US" sz="2000" b="0" dirty="0">
                <a:solidFill>
                  <a:schemeClr val="tx1"/>
                </a:solidFill>
              </a:rPr>
              <a:t>This visual basic macro in Excel allows us trim the heavily annotated .</a:t>
            </a:r>
            <a:r>
              <a:rPr lang="en-US" sz="2000" b="0" dirty="0" err="1">
                <a:solidFill>
                  <a:schemeClr val="tx1"/>
                </a:solidFill>
              </a:rPr>
              <a:t>xslm</a:t>
            </a:r>
            <a:r>
              <a:rPr lang="en-US" sz="2000" b="0" dirty="0">
                <a:solidFill>
                  <a:schemeClr val="tx1"/>
                </a:solidFill>
              </a:rPr>
              <a:t> file to an input file readable by the model:</a:t>
            </a:r>
          </a:p>
        </p:txBody>
      </p:sp>
      <p:pic>
        <p:nvPicPr>
          <p:cNvPr id="5" name="Picture 4">
            <a:extLst>
              <a:ext uri="{FF2B5EF4-FFF2-40B4-BE49-F238E27FC236}">
                <a16:creationId xmlns:a16="http://schemas.microsoft.com/office/drawing/2014/main" id="{882E009E-31BC-4904-9D3B-83B41A7A27A2}"/>
              </a:ext>
            </a:extLst>
          </p:cNvPr>
          <p:cNvPicPr>
            <a:picLocks noChangeAspect="1"/>
          </p:cNvPicPr>
          <p:nvPr/>
        </p:nvPicPr>
        <p:blipFill>
          <a:blip r:embed="rId2"/>
          <a:stretch>
            <a:fillRect/>
          </a:stretch>
        </p:blipFill>
        <p:spPr>
          <a:xfrm>
            <a:off x="1792750" y="1794364"/>
            <a:ext cx="8383849" cy="3090014"/>
          </a:xfrm>
          <a:prstGeom prst="rect">
            <a:avLst/>
          </a:prstGeom>
        </p:spPr>
      </p:pic>
      <p:sp>
        <p:nvSpPr>
          <p:cNvPr id="6" name="TextBox 5">
            <a:extLst>
              <a:ext uri="{FF2B5EF4-FFF2-40B4-BE49-F238E27FC236}">
                <a16:creationId xmlns:a16="http://schemas.microsoft.com/office/drawing/2014/main" id="{E192B510-3703-4904-8BE9-3CA7CCE87A69}"/>
              </a:ext>
            </a:extLst>
          </p:cNvPr>
          <p:cNvSpPr txBox="1"/>
          <p:nvPr/>
        </p:nvSpPr>
        <p:spPr>
          <a:xfrm>
            <a:off x="406400" y="4884378"/>
            <a:ext cx="11175999" cy="1323439"/>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sz="2000" dirty="0">
                <a:ea typeface="ＭＳ Ｐゴシック" charset="0"/>
                <a:cs typeface="Arial" pitchFamily="34" charset="0"/>
              </a:rPr>
              <a:t>The separation between the user-interface and .csv file enables the user to create and save many different model set-ups, but only one input file.</a:t>
            </a:r>
          </a:p>
          <a:p>
            <a:pPr marL="285750" indent="-285750">
              <a:buFont typeface="Arial" panose="020B0604020202020204" pitchFamily="34" charset="0"/>
              <a:buChar char="•"/>
            </a:pPr>
            <a:r>
              <a:rPr lang="en-US" sz="2000" dirty="0">
                <a:latin typeface="Arial"/>
                <a:ea typeface="ＭＳ Ｐゴシック"/>
                <a:cs typeface="Arial"/>
              </a:rPr>
              <a:t>Additionally, a python script based on the ‘pandas’ module can serve this function, as macros are blocked by security settings on some USACE computers.</a:t>
            </a:r>
          </a:p>
        </p:txBody>
      </p:sp>
    </p:spTree>
    <p:extLst>
      <p:ext uri="{BB962C8B-B14F-4D97-AF65-F5344CB8AC3E}">
        <p14:creationId xmlns:p14="http://schemas.microsoft.com/office/powerpoint/2010/main" val="35508049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BB774-D732-48E6-91FB-664C44EE6B2F}"/>
              </a:ext>
            </a:extLst>
          </p:cNvPr>
          <p:cNvSpPr>
            <a:spLocks noGrp="1"/>
          </p:cNvSpPr>
          <p:nvPr>
            <p:ph type="title"/>
          </p:nvPr>
        </p:nvSpPr>
        <p:spPr/>
        <p:txBody>
          <a:bodyPr>
            <a:normAutofit/>
          </a:bodyPr>
          <a:lstStyle/>
          <a:p>
            <a:r>
              <a:rPr lang="en-US" dirty="0">
                <a:solidFill>
                  <a:schemeClr val="tx1"/>
                </a:solidFill>
              </a:rPr>
              <a:t>W2Control GUI</a:t>
            </a:r>
          </a:p>
        </p:txBody>
      </p:sp>
      <p:sp>
        <p:nvSpPr>
          <p:cNvPr id="3" name="Content Placeholder 2">
            <a:extLst>
              <a:ext uri="{FF2B5EF4-FFF2-40B4-BE49-F238E27FC236}">
                <a16:creationId xmlns:a16="http://schemas.microsoft.com/office/drawing/2014/main" id="{B99CF856-530E-44AE-931C-2B3DB1DAC263}"/>
              </a:ext>
            </a:extLst>
          </p:cNvPr>
          <p:cNvSpPr>
            <a:spLocks noGrp="1"/>
          </p:cNvSpPr>
          <p:nvPr>
            <p:ph idx="1"/>
          </p:nvPr>
        </p:nvSpPr>
        <p:spPr>
          <a:xfrm>
            <a:off x="406400" y="1122571"/>
            <a:ext cx="5279291" cy="422031"/>
          </a:xfrm>
        </p:spPr>
        <p:txBody>
          <a:bodyPr>
            <a:normAutofit/>
          </a:bodyPr>
          <a:lstStyle/>
          <a:p>
            <a:pPr marL="0" indent="0">
              <a:buNone/>
            </a:pPr>
            <a:r>
              <a:rPr lang="en-US" sz="1600" b="0" dirty="0">
                <a:solidFill>
                  <a:schemeClr val="tx1"/>
                </a:solidFill>
                <a:latin typeface="+mn-lt"/>
                <a:ea typeface="ＭＳ Ｐゴシック"/>
                <a:cs typeface="Arial"/>
              </a:rPr>
              <a:t>The interface prior to the .xlsm file absorbs the .</a:t>
            </a:r>
            <a:r>
              <a:rPr lang="en-US" sz="1600" b="0" dirty="0" err="1">
                <a:solidFill>
                  <a:schemeClr val="tx1"/>
                </a:solidFill>
                <a:latin typeface="+mn-lt"/>
                <a:ea typeface="ＭＳ Ｐゴシック"/>
                <a:cs typeface="Arial"/>
              </a:rPr>
              <a:t>npt</a:t>
            </a:r>
            <a:r>
              <a:rPr lang="en-US" sz="1600" b="0" dirty="0">
                <a:solidFill>
                  <a:schemeClr val="tx1"/>
                </a:solidFill>
                <a:latin typeface="+mn-lt"/>
                <a:ea typeface="ＭＳ Ｐゴシック"/>
                <a:cs typeface="Arial"/>
              </a:rPr>
              <a:t> file:</a:t>
            </a:r>
          </a:p>
        </p:txBody>
      </p:sp>
      <p:pic>
        <p:nvPicPr>
          <p:cNvPr id="5" name="Picture 4">
            <a:extLst>
              <a:ext uri="{FF2B5EF4-FFF2-40B4-BE49-F238E27FC236}">
                <a16:creationId xmlns:a16="http://schemas.microsoft.com/office/drawing/2014/main" id="{18FB217D-CFAE-47CE-8042-4D968A1E269F}"/>
              </a:ext>
            </a:extLst>
          </p:cNvPr>
          <p:cNvPicPr>
            <a:picLocks noChangeAspect="1"/>
          </p:cNvPicPr>
          <p:nvPr/>
        </p:nvPicPr>
        <p:blipFill>
          <a:blip r:embed="rId2"/>
          <a:stretch>
            <a:fillRect/>
          </a:stretch>
        </p:blipFill>
        <p:spPr>
          <a:xfrm>
            <a:off x="435081" y="1489723"/>
            <a:ext cx="5087727" cy="4746411"/>
          </a:xfrm>
          <a:prstGeom prst="rect">
            <a:avLst/>
          </a:prstGeom>
        </p:spPr>
      </p:pic>
      <p:sp>
        <p:nvSpPr>
          <p:cNvPr id="6" name="Content Placeholder 2">
            <a:extLst>
              <a:ext uri="{FF2B5EF4-FFF2-40B4-BE49-F238E27FC236}">
                <a16:creationId xmlns:a16="http://schemas.microsoft.com/office/drawing/2014/main" id="{F05A9F1E-8948-4633-AD58-89D49D3A26AA}"/>
              </a:ext>
            </a:extLst>
          </p:cNvPr>
          <p:cNvSpPr txBox="1">
            <a:spLocks/>
          </p:cNvSpPr>
          <p:nvPr/>
        </p:nvSpPr>
        <p:spPr>
          <a:xfrm>
            <a:off x="5858354" y="1115587"/>
            <a:ext cx="5927246" cy="52808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dirty="0">
                <a:ea typeface="ＭＳ Ｐゴシック" charset="0"/>
                <a:cs typeface="Arial" pitchFamily="34" charset="0"/>
              </a:rPr>
              <a:t>A Python tool under development will move the control file .csv in a similar way to the W2Control GUI:s:</a:t>
            </a:r>
          </a:p>
        </p:txBody>
      </p:sp>
      <p:pic>
        <p:nvPicPr>
          <p:cNvPr id="7" name="Picture 6" descr="A screenshot of a cell phone&#10;&#10;Description automatically generated">
            <a:extLst>
              <a:ext uri="{FF2B5EF4-FFF2-40B4-BE49-F238E27FC236}">
                <a16:creationId xmlns:a16="http://schemas.microsoft.com/office/drawing/2014/main" id="{8217B7D5-9CE4-4CC4-B2EA-5A1BE6823F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58354" y="1678166"/>
            <a:ext cx="5898565" cy="4051090"/>
          </a:xfrm>
          <a:prstGeom prst="rect">
            <a:avLst/>
          </a:prstGeom>
        </p:spPr>
      </p:pic>
    </p:spTree>
    <p:extLst>
      <p:ext uri="{BB962C8B-B14F-4D97-AF65-F5344CB8AC3E}">
        <p14:creationId xmlns:p14="http://schemas.microsoft.com/office/powerpoint/2010/main" val="31374406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pPr algn="ctr"/>
            <a:r>
              <a:rPr lang="en-US" dirty="0">
                <a:solidFill>
                  <a:schemeClr val="tx1"/>
                </a:solidFill>
                <a:latin typeface="+mj-lt"/>
              </a:rPr>
              <a:t>Questions?</a:t>
            </a:r>
          </a:p>
        </p:txBody>
      </p:sp>
      <p:sp>
        <p:nvSpPr>
          <p:cNvPr id="5" name="Slide Number Placeholder 4"/>
          <p:cNvSpPr>
            <a:spLocks noGrp="1"/>
          </p:cNvSpPr>
          <p:nvPr>
            <p:ph type="sldNum" sz="quarter" idx="11"/>
          </p:nvPr>
        </p:nvSpPr>
        <p:spPr/>
        <p:txBody>
          <a:bodyPr/>
          <a:lstStyle/>
          <a:p>
            <a:fld id="{9A257827-C34C-4251-B995-96C9C233CCC8}" type="slidenum">
              <a:rPr lang="en-US" smtClean="0"/>
              <a:pPr/>
              <a:t>15</a:t>
            </a:fld>
            <a:endParaRPr lang="en-US"/>
          </a:p>
        </p:txBody>
      </p:sp>
      <p:pic>
        <p:nvPicPr>
          <p:cNvPr id="4" name="Picture 3">
            <a:extLst>
              <a:ext uri="{FF2B5EF4-FFF2-40B4-BE49-F238E27FC236}">
                <a16:creationId xmlns:a16="http://schemas.microsoft.com/office/drawing/2014/main" id="{3FBDC0FE-2D3C-8007-DE6D-85411A15DCB9}"/>
              </a:ext>
            </a:extLst>
          </p:cNvPr>
          <p:cNvPicPr>
            <a:picLocks noChangeAspect="1"/>
          </p:cNvPicPr>
          <p:nvPr/>
        </p:nvPicPr>
        <p:blipFill>
          <a:blip r:embed="rId2"/>
          <a:stretch>
            <a:fillRect/>
          </a:stretch>
        </p:blipFill>
        <p:spPr>
          <a:xfrm>
            <a:off x="1442385" y="964654"/>
            <a:ext cx="9307229" cy="5231874"/>
          </a:xfrm>
          <a:prstGeom prst="rect">
            <a:avLst/>
          </a:prstGeom>
        </p:spPr>
      </p:pic>
      <p:pic>
        <p:nvPicPr>
          <p:cNvPr id="3" name="Picture 3">
            <a:extLst>
              <a:ext uri="{FF2B5EF4-FFF2-40B4-BE49-F238E27FC236}">
                <a16:creationId xmlns:a16="http://schemas.microsoft.com/office/drawing/2014/main" id="{3F4FF284-1579-6DC8-603E-D12CCAB1FF4D}"/>
              </a:ext>
            </a:extLst>
          </p:cNvPr>
          <p:cNvPicPr>
            <a:picLocks noChangeAspect="1"/>
          </p:cNvPicPr>
          <p:nvPr/>
        </p:nvPicPr>
        <p:blipFill>
          <a:blip r:embed="rId2"/>
          <a:stretch>
            <a:fillRect/>
          </a:stretch>
        </p:blipFill>
        <p:spPr>
          <a:xfrm>
            <a:off x="1371600" y="1005685"/>
            <a:ext cx="9307229" cy="5231874"/>
          </a:xfrm>
          <a:prstGeom prst="rect">
            <a:avLst/>
          </a:prstGeom>
        </p:spPr>
      </p:pic>
    </p:spTree>
    <p:extLst>
      <p:ext uri="{BB962C8B-B14F-4D97-AF65-F5344CB8AC3E}">
        <p14:creationId xmlns:p14="http://schemas.microsoft.com/office/powerpoint/2010/main" val="36168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DA6BF-64F9-531C-21DA-6735B1B6C1E6}"/>
              </a:ext>
            </a:extLst>
          </p:cNvPr>
          <p:cNvSpPr>
            <a:spLocks noGrp="1"/>
          </p:cNvSpPr>
          <p:nvPr>
            <p:ph type="title"/>
          </p:nvPr>
        </p:nvSpPr>
        <p:spPr/>
        <p:txBody>
          <a:bodyPr/>
          <a:lstStyle/>
          <a:p>
            <a:r>
              <a:rPr lang="en-US" dirty="0">
                <a:solidFill>
                  <a:schemeClr val="tx1"/>
                </a:solidFill>
              </a:rPr>
              <a:t>Presentation Overview</a:t>
            </a:r>
          </a:p>
        </p:txBody>
      </p:sp>
      <p:sp>
        <p:nvSpPr>
          <p:cNvPr id="3" name="Content Placeholder 2">
            <a:extLst>
              <a:ext uri="{FF2B5EF4-FFF2-40B4-BE49-F238E27FC236}">
                <a16:creationId xmlns:a16="http://schemas.microsoft.com/office/drawing/2014/main" id="{E2CD4D79-D88E-8F4E-3856-9E81ECE5E7F3}"/>
              </a:ext>
            </a:extLst>
          </p:cNvPr>
          <p:cNvSpPr>
            <a:spLocks noGrp="1"/>
          </p:cNvSpPr>
          <p:nvPr>
            <p:ph idx="1"/>
          </p:nvPr>
        </p:nvSpPr>
        <p:spPr>
          <a:xfrm>
            <a:off x="570034" y="993170"/>
            <a:ext cx="11012366" cy="4718049"/>
          </a:xfrm>
        </p:spPr>
        <p:txBody>
          <a:bodyPr>
            <a:normAutofit/>
          </a:bodyPr>
          <a:lstStyle/>
          <a:p>
            <a:r>
              <a:rPr lang="en-US" sz="2000" b="0" dirty="0">
                <a:solidFill>
                  <a:schemeClr val="tx1"/>
                </a:solidFill>
                <a:latin typeface="Arial"/>
                <a:ea typeface="ＭＳ Ｐゴシック"/>
                <a:cs typeface="Arial"/>
              </a:rPr>
              <a:t>We will cover the most important utilities included in the CE-QUAL-W2 v45 download:</a:t>
            </a:r>
          </a:p>
          <a:p>
            <a:endParaRPr lang="en-US" sz="2000" b="0" dirty="0">
              <a:solidFill>
                <a:schemeClr val="tx1"/>
              </a:solidFill>
            </a:endParaRPr>
          </a:p>
          <a:p>
            <a:pPr marL="342900" indent="-342900">
              <a:buClrTx/>
              <a:buFont typeface="Arial" panose="05000000000000000000" pitchFamily="2" charset="2"/>
              <a:buChar char="•"/>
            </a:pPr>
            <a:r>
              <a:rPr lang="en-US" sz="2000" b="0" dirty="0">
                <a:solidFill>
                  <a:schemeClr val="tx1"/>
                </a:solidFill>
                <a:latin typeface="Arial"/>
                <a:ea typeface="ＭＳ Ｐゴシック"/>
                <a:cs typeface="Arial"/>
              </a:rPr>
              <a:t>Version 4.5</a:t>
            </a:r>
          </a:p>
          <a:p>
            <a:pPr lvl="2">
              <a:buClrTx/>
              <a:buFont typeface="Arial" panose="020B0604020202020204" pitchFamily="34" charset="0"/>
              <a:buChar char="•"/>
            </a:pPr>
            <a:r>
              <a:rPr lang="en-US" sz="2000" b="0" dirty="0">
                <a:solidFill>
                  <a:schemeClr val="tx1"/>
                </a:solidFill>
                <a:latin typeface="Arial"/>
                <a:cs typeface="Arial"/>
              </a:rPr>
              <a:t>Waterbalance</a:t>
            </a:r>
            <a:endParaRPr lang="en-US" sz="2000" b="0" dirty="0">
              <a:solidFill>
                <a:schemeClr val="tx1"/>
              </a:solidFill>
            </a:endParaRPr>
          </a:p>
          <a:p>
            <a:pPr lvl="2">
              <a:buClrTx/>
              <a:buFont typeface="Arial" panose="020B0604020202020204" pitchFamily="34" charset="0"/>
              <a:buChar char="•"/>
            </a:pPr>
            <a:r>
              <a:rPr lang="en-US" sz="2000" b="0" dirty="0">
                <a:solidFill>
                  <a:schemeClr val="tx1"/>
                </a:solidFill>
                <a:latin typeface="Arial"/>
                <a:cs typeface="Arial"/>
              </a:rPr>
              <a:t>W2tools post-processor</a:t>
            </a:r>
          </a:p>
          <a:p>
            <a:pPr lvl="2">
              <a:buClrTx/>
              <a:buFont typeface="Arial" panose="020B0604020202020204" pitchFamily="34" charset="0"/>
              <a:buChar char="•"/>
            </a:pPr>
            <a:r>
              <a:rPr lang="en-US" sz="2000" b="0" dirty="0">
                <a:solidFill>
                  <a:schemeClr val="tx1"/>
                </a:solidFill>
                <a:latin typeface="Arial"/>
                <a:cs typeface="Arial"/>
              </a:rPr>
              <a:t>Control File Version Converter </a:t>
            </a:r>
            <a:endParaRPr lang="en-US" sz="2000" b="0" dirty="0">
              <a:solidFill>
                <a:schemeClr val="tx1"/>
              </a:solidFill>
            </a:endParaRPr>
          </a:p>
          <a:p>
            <a:pPr lvl="2">
              <a:buClrTx/>
              <a:buFont typeface="Arial" panose="020B0604020202020204" pitchFamily="34" charset="0"/>
              <a:buChar char="•"/>
            </a:pPr>
            <a:r>
              <a:rPr lang="en-US" sz="2000" b="0" dirty="0">
                <a:solidFill>
                  <a:schemeClr val="tx1"/>
                </a:solidFill>
                <a:latin typeface="Arial"/>
                <a:cs typeface="Arial"/>
              </a:rPr>
              <a:t>Excel Macro</a:t>
            </a:r>
          </a:p>
          <a:p>
            <a:pPr marL="285750" indent="-285750">
              <a:buClrTx/>
              <a:buFont typeface="Arial" panose="020B0604020202020204" pitchFamily="34" charset="0"/>
              <a:buChar char="•"/>
            </a:pPr>
            <a:r>
              <a:rPr lang="en-US" sz="2000" b="0" dirty="0">
                <a:solidFill>
                  <a:schemeClr val="tx1"/>
                </a:solidFill>
                <a:latin typeface="Arial"/>
                <a:ea typeface="ＭＳ Ｐゴシック"/>
                <a:cs typeface="Arial"/>
              </a:rPr>
              <a:t>Previous versions</a:t>
            </a:r>
          </a:p>
          <a:p>
            <a:pPr lvl="2">
              <a:buClrTx/>
              <a:buFont typeface="Arial" panose="020B0604020202020204" pitchFamily="34" charset="0"/>
              <a:buChar char="•"/>
            </a:pPr>
            <a:r>
              <a:rPr lang="en-US" sz="2000" b="0" dirty="0">
                <a:solidFill>
                  <a:schemeClr val="tx1"/>
                </a:solidFill>
                <a:latin typeface="Arial"/>
                <a:cs typeface="Arial"/>
              </a:rPr>
              <a:t>W2Control GUI</a:t>
            </a:r>
          </a:p>
          <a:p>
            <a:pPr marL="285750" indent="-285750">
              <a:buClrTx/>
              <a:buFont typeface="Arial" panose="020B0604020202020204" pitchFamily="34" charset="0"/>
              <a:buChar char="•"/>
            </a:pPr>
            <a:r>
              <a:rPr lang="en-US" sz="2000" b="0" dirty="0">
                <a:solidFill>
                  <a:schemeClr val="tx1"/>
                </a:solidFill>
                <a:latin typeface="Arial"/>
                <a:ea typeface="ＭＳ Ｐゴシック"/>
                <a:cs typeface="Arial"/>
              </a:rPr>
              <a:t>Features under development</a:t>
            </a:r>
          </a:p>
          <a:p>
            <a:pPr lvl="2">
              <a:buClrTx/>
              <a:buFont typeface="Arial" panose="020B0604020202020204" pitchFamily="34" charset="0"/>
              <a:buChar char="•"/>
            </a:pPr>
            <a:r>
              <a:rPr lang="en-US" sz="2000" b="0" dirty="0">
                <a:solidFill>
                  <a:schemeClr val="tx1"/>
                </a:solidFill>
                <a:latin typeface="Arial"/>
                <a:cs typeface="Arial"/>
              </a:rPr>
              <a:t>Control file parser</a:t>
            </a:r>
          </a:p>
          <a:p>
            <a:pPr lvl="2">
              <a:buClrTx/>
              <a:buFont typeface="Arial" panose="020B0604020202020204" pitchFamily="34" charset="0"/>
              <a:buChar char="•"/>
            </a:pPr>
            <a:r>
              <a:rPr lang="en-US" sz="2000" b="0" dirty="0">
                <a:solidFill>
                  <a:schemeClr val="tx1"/>
                </a:solidFill>
                <a:latin typeface="Arial"/>
                <a:cs typeface="Arial"/>
              </a:rPr>
              <a:t>Python .xlsm to .csv converter</a:t>
            </a:r>
            <a:endParaRPr lang="en-US" sz="2000" b="0" dirty="0">
              <a:solidFill>
                <a:schemeClr val="tx1"/>
              </a:solidFill>
            </a:endParaRPr>
          </a:p>
          <a:p>
            <a:pPr lvl="1" indent="-213995"/>
            <a:endParaRPr lang="en-US" sz="2000" b="0" dirty="0"/>
          </a:p>
          <a:p>
            <a:pPr lvl="1" indent="-213995"/>
            <a:endParaRPr lang="en-US" sz="2000" b="0" dirty="0"/>
          </a:p>
        </p:txBody>
      </p:sp>
    </p:spTree>
    <p:extLst>
      <p:ext uri="{BB962C8B-B14F-4D97-AF65-F5344CB8AC3E}">
        <p14:creationId xmlns:p14="http://schemas.microsoft.com/office/powerpoint/2010/main" val="3982587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C144A-74AE-C1E3-193E-C639F08EBD2B}"/>
              </a:ext>
            </a:extLst>
          </p:cNvPr>
          <p:cNvSpPr>
            <a:spLocks noGrp="1"/>
          </p:cNvSpPr>
          <p:nvPr>
            <p:ph type="title"/>
          </p:nvPr>
        </p:nvSpPr>
        <p:spPr/>
        <p:txBody>
          <a:bodyPr/>
          <a:lstStyle/>
          <a:p>
            <a:r>
              <a:rPr lang="en-US" dirty="0">
                <a:solidFill>
                  <a:schemeClr val="tx1"/>
                </a:solidFill>
              </a:rPr>
              <a:t>Water Balance Utility</a:t>
            </a:r>
          </a:p>
        </p:txBody>
      </p:sp>
      <p:sp>
        <p:nvSpPr>
          <p:cNvPr id="3" name="Content Placeholder 2">
            <a:extLst>
              <a:ext uri="{FF2B5EF4-FFF2-40B4-BE49-F238E27FC236}">
                <a16:creationId xmlns:a16="http://schemas.microsoft.com/office/drawing/2014/main" id="{05712E78-1CD0-CE43-6F42-D55B88704E90}"/>
              </a:ext>
            </a:extLst>
          </p:cNvPr>
          <p:cNvSpPr>
            <a:spLocks noGrp="1"/>
          </p:cNvSpPr>
          <p:nvPr>
            <p:ph idx="1"/>
          </p:nvPr>
        </p:nvSpPr>
        <p:spPr>
          <a:xfrm>
            <a:off x="406400" y="1225550"/>
            <a:ext cx="11023600" cy="4718049"/>
          </a:xfrm>
        </p:spPr>
        <p:txBody>
          <a:bodyPr>
            <a:normAutofit/>
          </a:bodyPr>
          <a:lstStyle/>
          <a:p>
            <a:pPr marL="342900" indent="-342900">
              <a:buClrTx/>
              <a:buFont typeface="Arial" panose="020B0604020202020204" pitchFamily="34" charset="0"/>
              <a:buChar char="•"/>
            </a:pPr>
            <a:r>
              <a:rPr lang="en-US" sz="2000" dirty="0">
                <a:solidFill>
                  <a:schemeClr val="tx1"/>
                </a:solidFill>
              </a:rPr>
              <a:t>Waterbalance.exe</a:t>
            </a:r>
            <a:r>
              <a:rPr lang="en-US" sz="2000" b="0" dirty="0">
                <a:solidFill>
                  <a:schemeClr val="tx1"/>
                </a:solidFill>
              </a:rPr>
              <a:t> is one of the most important W2 utilities:</a:t>
            </a:r>
          </a:p>
          <a:p>
            <a:pPr marL="1146175" lvl="2" indent="-285750">
              <a:buClrTx/>
              <a:buFont typeface="Arial" panose="020B0604020202020204" pitchFamily="34" charset="0"/>
              <a:buChar char="•"/>
            </a:pPr>
            <a:r>
              <a:rPr lang="en-US" sz="1700" b="0" dirty="0">
                <a:solidFill>
                  <a:schemeClr val="tx1"/>
                </a:solidFill>
              </a:rPr>
              <a:t>Calculates ungauged flows by comparing the stages calculated by W2 at a flow control structure such as a dam or gate, with observed stages from a real-life gage. </a:t>
            </a:r>
          </a:p>
          <a:p>
            <a:pPr marL="1146175" lvl="2" indent="-285750">
              <a:buClrTx/>
              <a:buFont typeface="Arial" panose="020B0604020202020204" pitchFamily="34" charset="0"/>
              <a:buChar char="•"/>
            </a:pPr>
            <a:r>
              <a:rPr lang="en-US" sz="1700" b="0" dirty="0">
                <a:solidFill>
                  <a:schemeClr val="tx1"/>
                </a:solidFill>
              </a:rPr>
              <a:t>Closely resembles the ungauged flow utility in HEC-RAS.</a:t>
            </a:r>
          </a:p>
          <a:p>
            <a:pPr lvl="1" indent="0">
              <a:buNone/>
            </a:pPr>
            <a:endParaRPr lang="en-US" sz="2000" b="0" dirty="0">
              <a:solidFill>
                <a:schemeClr val="tx1"/>
              </a:solidFill>
            </a:endParaRPr>
          </a:p>
          <a:p>
            <a:pPr marL="285750" indent="-285750">
              <a:buClrTx/>
              <a:buFont typeface="Arial" panose="020B0604020202020204" pitchFamily="34" charset="0"/>
              <a:buChar char="•"/>
            </a:pPr>
            <a:r>
              <a:rPr lang="en-US" sz="2000" b="0" dirty="0">
                <a:solidFill>
                  <a:schemeClr val="tx1"/>
                </a:solidFill>
              </a:rPr>
              <a:t>From the Model Utilities user-manual:</a:t>
            </a:r>
          </a:p>
          <a:p>
            <a:pPr lvl="1" indent="0">
              <a:buNone/>
            </a:pPr>
            <a:r>
              <a:rPr lang="en-US" sz="2000" b="0" i="1" dirty="0">
                <a:solidFill>
                  <a:schemeClr val="tx1"/>
                </a:solidFill>
              </a:rPr>
              <a:t>The water balance utility can be used for lakes and reservoirs in which water surface elevations are a function of inflows and controlled outflows from the system. The utility computes the flows necessary to match observed water surface elevations (typically taken at the dam) and outputs them to the </a:t>
            </a:r>
            <a:r>
              <a:rPr lang="en-US" sz="2000" i="1" dirty="0">
                <a:solidFill>
                  <a:schemeClr val="tx1"/>
                </a:solidFill>
              </a:rPr>
              <a:t>qwb.opt</a:t>
            </a:r>
            <a:r>
              <a:rPr lang="en-US" sz="2000" b="0" i="1" dirty="0">
                <a:solidFill>
                  <a:schemeClr val="tx1"/>
                </a:solidFill>
              </a:rPr>
              <a:t> file. This file is composed of a Julian date and an inflow (m3 sec-1 ).</a:t>
            </a:r>
            <a:endParaRPr lang="en-US" sz="2000" b="0" dirty="0">
              <a:solidFill>
                <a:schemeClr val="tx1"/>
              </a:solidFill>
            </a:endParaRPr>
          </a:p>
        </p:txBody>
      </p:sp>
    </p:spTree>
    <p:extLst>
      <p:ext uri="{BB962C8B-B14F-4D97-AF65-F5344CB8AC3E}">
        <p14:creationId xmlns:p14="http://schemas.microsoft.com/office/powerpoint/2010/main" val="5311127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B56E3-C2AC-F7B6-B082-F7DEF936A049}"/>
              </a:ext>
            </a:extLst>
          </p:cNvPr>
          <p:cNvSpPr>
            <a:spLocks noGrp="1"/>
          </p:cNvSpPr>
          <p:nvPr>
            <p:ph type="title"/>
          </p:nvPr>
        </p:nvSpPr>
        <p:spPr/>
        <p:txBody>
          <a:bodyPr/>
          <a:lstStyle/>
          <a:p>
            <a:r>
              <a:rPr lang="en-US" dirty="0">
                <a:solidFill>
                  <a:schemeClr val="tx1"/>
                </a:solidFill>
              </a:rPr>
              <a:t>Water Balance Utility</a:t>
            </a:r>
          </a:p>
        </p:txBody>
      </p:sp>
      <p:pic>
        <p:nvPicPr>
          <p:cNvPr id="5" name="Picture 4">
            <a:extLst>
              <a:ext uri="{FF2B5EF4-FFF2-40B4-BE49-F238E27FC236}">
                <a16:creationId xmlns:a16="http://schemas.microsoft.com/office/drawing/2014/main" id="{A922298B-39B7-7949-D390-389EA82A8BC6}"/>
              </a:ext>
            </a:extLst>
          </p:cNvPr>
          <p:cNvPicPr>
            <a:picLocks noChangeAspect="1"/>
          </p:cNvPicPr>
          <p:nvPr/>
        </p:nvPicPr>
        <p:blipFill>
          <a:blip r:embed="rId2"/>
          <a:stretch>
            <a:fillRect/>
          </a:stretch>
        </p:blipFill>
        <p:spPr>
          <a:xfrm>
            <a:off x="1263128" y="1081093"/>
            <a:ext cx="9317269" cy="5124498"/>
          </a:xfrm>
          <a:prstGeom prst="rect">
            <a:avLst/>
          </a:prstGeom>
        </p:spPr>
      </p:pic>
    </p:spTree>
    <p:extLst>
      <p:ext uri="{BB962C8B-B14F-4D97-AF65-F5344CB8AC3E}">
        <p14:creationId xmlns:p14="http://schemas.microsoft.com/office/powerpoint/2010/main" val="2512922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72D4F-0429-08AE-CD90-39DF351E8C9E}"/>
              </a:ext>
            </a:extLst>
          </p:cNvPr>
          <p:cNvSpPr>
            <a:spLocks noGrp="1"/>
          </p:cNvSpPr>
          <p:nvPr>
            <p:ph type="title"/>
          </p:nvPr>
        </p:nvSpPr>
        <p:spPr>
          <a:xfrm>
            <a:off x="406400" y="274642"/>
            <a:ext cx="11176000" cy="1003957"/>
          </a:xfrm>
        </p:spPr>
        <p:txBody>
          <a:bodyPr/>
          <a:lstStyle/>
          <a:p>
            <a:r>
              <a:rPr lang="en-US" sz="2800" dirty="0">
                <a:solidFill>
                  <a:schemeClr val="tx1"/>
                </a:solidFill>
              </a:rPr>
              <a:t>Water Balance Utility – How to adjust the model after running</a:t>
            </a:r>
          </a:p>
        </p:txBody>
      </p:sp>
      <p:pic>
        <p:nvPicPr>
          <p:cNvPr id="5" name="Picture 4">
            <a:extLst>
              <a:ext uri="{FF2B5EF4-FFF2-40B4-BE49-F238E27FC236}">
                <a16:creationId xmlns:a16="http://schemas.microsoft.com/office/drawing/2014/main" id="{F81922EF-C9B1-420A-613F-D1FE6E670940}"/>
              </a:ext>
            </a:extLst>
          </p:cNvPr>
          <p:cNvPicPr>
            <a:picLocks noChangeAspect="1"/>
          </p:cNvPicPr>
          <p:nvPr/>
        </p:nvPicPr>
        <p:blipFill>
          <a:blip r:embed="rId2"/>
          <a:stretch>
            <a:fillRect/>
          </a:stretch>
        </p:blipFill>
        <p:spPr>
          <a:xfrm>
            <a:off x="495719" y="3520097"/>
            <a:ext cx="5739493" cy="1683693"/>
          </a:xfrm>
          <a:prstGeom prst="rect">
            <a:avLst/>
          </a:prstGeom>
        </p:spPr>
      </p:pic>
      <p:sp>
        <p:nvSpPr>
          <p:cNvPr id="8" name="TextBox 7">
            <a:extLst>
              <a:ext uri="{FF2B5EF4-FFF2-40B4-BE49-F238E27FC236}">
                <a16:creationId xmlns:a16="http://schemas.microsoft.com/office/drawing/2014/main" id="{ADF15E44-9D7B-4C13-5894-9239A071A99B}"/>
              </a:ext>
            </a:extLst>
          </p:cNvPr>
          <p:cNvSpPr txBox="1"/>
          <p:nvPr/>
        </p:nvSpPr>
        <p:spPr>
          <a:xfrm>
            <a:off x="6760998" y="1341144"/>
            <a:ext cx="5074495" cy="4708981"/>
          </a:xfrm>
          <a:prstGeom prst="rect">
            <a:avLst/>
          </a:prstGeom>
          <a:noFill/>
        </p:spPr>
        <p:txBody>
          <a:bodyPr wrap="square" rtlCol="0">
            <a:spAutoFit/>
          </a:bodyPr>
          <a:lstStyle/>
          <a:p>
            <a:pPr marL="285750" indent="-285750">
              <a:buFont typeface="Arial" panose="020B0604020202020204" pitchFamily="34" charset="0"/>
              <a:buChar char="•"/>
            </a:pPr>
            <a:r>
              <a:rPr lang="en-US" sz="2000" dirty="0"/>
              <a:t>Computed flows can be negative, indicating underestimated outflow or overestimated inflow.</a:t>
            </a:r>
          </a:p>
          <a:p>
            <a:pPr marL="285750" indent="-285750">
              <a:buFont typeface="Arial" panose="020B0604020202020204" pitchFamily="34" charset="0"/>
              <a:buChar char="•"/>
            </a:pPr>
            <a:r>
              <a:rPr lang="en-US" sz="2000" dirty="0"/>
              <a:t>Inflows are typically added as distributed inflow, though not always the most accurate.</a:t>
            </a:r>
          </a:p>
          <a:p>
            <a:pPr marL="742950" lvl="1" indent="-285750">
              <a:buFont typeface="Arial" panose="020B0604020202020204" pitchFamily="34" charset="0"/>
              <a:buChar char="•"/>
            </a:pPr>
            <a:r>
              <a:rPr lang="en-US" sz="2000" dirty="0"/>
              <a:t>It is good to run sensitivity analysis on different ways to add/subtract flows.</a:t>
            </a:r>
          </a:p>
          <a:p>
            <a:pPr marL="285750" indent="-285750">
              <a:buFont typeface="Arial" panose="020B0604020202020204" pitchFamily="34" charset="0"/>
              <a:buChar char="•"/>
            </a:pPr>
            <a:r>
              <a:rPr lang="en-US" sz="2000" dirty="0"/>
              <a:t>Any additional flows need to have associated temperature and WQ concentrations.</a:t>
            </a:r>
          </a:p>
          <a:p>
            <a:pPr marL="285750" indent="-285750">
              <a:buFont typeface="Arial" panose="020B0604020202020204" pitchFamily="34" charset="0"/>
              <a:buChar char="•"/>
            </a:pPr>
            <a:r>
              <a:rPr lang="en-US" sz="2000" dirty="0"/>
              <a:t>Subtracted flows will have temperature and WQ concentrations equal to cell from which flows are removed.</a:t>
            </a:r>
          </a:p>
        </p:txBody>
      </p:sp>
      <p:sp>
        <p:nvSpPr>
          <p:cNvPr id="4" name="TextBox 3">
            <a:extLst>
              <a:ext uri="{FF2B5EF4-FFF2-40B4-BE49-F238E27FC236}">
                <a16:creationId xmlns:a16="http://schemas.microsoft.com/office/drawing/2014/main" id="{35AC041A-7D10-49B3-BF4F-AAD7D141E5ED}"/>
              </a:ext>
            </a:extLst>
          </p:cNvPr>
          <p:cNvSpPr txBox="1"/>
          <p:nvPr/>
        </p:nvSpPr>
        <p:spPr>
          <a:xfrm>
            <a:off x="380121" y="1296985"/>
            <a:ext cx="6172769" cy="1015663"/>
          </a:xfrm>
          <a:prstGeom prst="rect">
            <a:avLst/>
          </a:prstGeom>
          <a:noFill/>
        </p:spPr>
        <p:txBody>
          <a:bodyPr wrap="square" rtlCol="0">
            <a:spAutoFit/>
          </a:bodyPr>
          <a:lstStyle/>
          <a:p>
            <a:r>
              <a:rPr lang="en-US" sz="2000" dirty="0"/>
              <a:t>Iterative Process: We re-run the water balance utility with added inflows each time, producing an output file resembling the illustration below:</a:t>
            </a:r>
          </a:p>
        </p:txBody>
      </p:sp>
      <p:sp>
        <p:nvSpPr>
          <p:cNvPr id="6" name="Arrow: Down 5">
            <a:extLst>
              <a:ext uri="{FF2B5EF4-FFF2-40B4-BE49-F238E27FC236}">
                <a16:creationId xmlns:a16="http://schemas.microsoft.com/office/drawing/2014/main" id="{3430599F-F170-4416-83A2-E68F19AEEC4A}"/>
              </a:ext>
            </a:extLst>
          </p:cNvPr>
          <p:cNvSpPr/>
          <p:nvPr/>
        </p:nvSpPr>
        <p:spPr>
          <a:xfrm>
            <a:off x="3029619" y="2385774"/>
            <a:ext cx="520117" cy="1043226"/>
          </a:xfrm>
          <a:prstGeom prst="downArrow">
            <a:avLst/>
          </a:prstGeom>
          <a:solidFill>
            <a:srgbClr val="00B0F0">
              <a:alpha val="80000"/>
            </a:srgb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339066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8B603-09DC-4C35-75C2-F33ED5FCCDBF}"/>
              </a:ext>
            </a:extLst>
          </p:cNvPr>
          <p:cNvSpPr>
            <a:spLocks noGrp="1"/>
          </p:cNvSpPr>
          <p:nvPr>
            <p:ph type="title"/>
          </p:nvPr>
        </p:nvSpPr>
        <p:spPr/>
        <p:txBody>
          <a:bodyPr/>
          <a:lstStyle/>
          <a:p>
            <a:r>
              <a:rPr lang="en-US" dirty="0">
                <a:solidFill>
                  <a:schemeClr val="tx1"/>
                </a:solidFill>
              </a:rPr>
              <a:t>W2tools Post-Processor</a:t>
            </a:r>
          </a:p>
        </p:txBody>
      </p:sp>
      <p:sp>
        <p:nvSpPr>
          <p:cNvPr id="4" name="TextBox 3">
            <a:extLst>
              <a:ext uri="{FF2B5EF4-FFF2-40B4-BE49-F238E27FC236}">
                <a16:creationId xmlns:a16="http://schemas.microsoft.com/office/drawing/2014/main" id="{0D82B5A5-72E5-CC3D-38E5-3E102E2BB3DB}"/>
              </a:ext>
            </a:extLst>
          </p:cNvPr>
          <p:cNvSpPr txBox="1"/>
          <p:nvPr/>
        </p:nvSpPr>
        <p:spPr>
          <a:xfrm>
            <a:off x="425540" y="1128248"/>
            <a:ext cx="4063063" cy="2862322"/>
          </a:xfrm>
          <a:prstGeom prst="rect">
            <a:avLst/>
          </a:prstGeom>
          <a:noFill/>
        </p:spPr>
        <p:txBody>
          <a:bodyPr wrap="square" lIns="91440" tIns="45720" rIns="91440" bIns="45720" rtlCol="0" anchor="t">
            <a:spAutoFit/>
          </a:bodyPr>
          <a:lstStyle/>
          <a:p>
            <a:pPr marL="342900" indent="-342900">
              <a:buFont typeface="Arial" panose="020B0604020202020204" pitchFamily="34" charset="0"/>
              <a:buChar char="•"/>
            </a:pPr>
            <a:r>
              <a:rPr lang="en-US" sz="2000" dirty="0">
                <a:latin typeface="Arial"/>
                <a:ea typeface="ＭＳ Ｐゴシック"/>
                <a:cs typeface="Arial"/>
              </a:rPr>
              <a:t>W2_Post is a CE-QUAL-W2 post-processing tool created by DSI which reads in a binary file.</a:t>
            </a:r>
          </a:p>
          <a:p>
            <a:pPr marL="342900" indent="-342900">
              <a:buFont typeface="Arial" panose="020B0604020202020204" pitchFamily="34" charset="0"/>
              <a:buChar char="•"/>
            </a:pPr>
            <a:r>
              <a:rPr lang="en-US" sz="2000" dirty="0"/>
              <a:t>The name of the binary file is specified in the W2 control file.</a:t>
            </a:r>
          </a:p>
          <a:p>
            <a:pPr marL="342900" indent="-342900">
              <a:buFont typeface="Arial" panose="020B0604020202020204" pitchFamily="34" charset="0"/>
              <a:buChar char="•"/>
            </a:pPr>
            <a:r>
              <a:rPr lang="en-US" sz="2000" dirty="0"/>
              <a:t>This binary file contains nearly all data generated during the model run.  </a:t>
            </a:r>
          </a:p>
        </p:txBody>
      </p:sp>
      <p:pic>
        <p:nvPicPr>
          <p:cNvPr id="7" name="Picture 6">
            <a:extLst>
              <a:ext uri="{FF2B5EF4-FFF2-40B4-BE49-F238E27FC236}">
                <a16:creationId xmlns:a16="http://schemas.microsoft.com/office/drawing/2014/main" id="{60204ACF-0E45-72E4-FC14-B282567060BB}"/>
              </a:ext>
            </a:extLst>
          </p:cNvPr>
          <p:cNvPicPr>
            <a:picLocks noChangeAspect="1"/>
          </p:cNvPicPr>
          <p:nvPr/>
        </p:nvPicPr>
        <p:blipFill>
          <a:blip r:embed="rId2"/>
          <a:stretch>
            <a:fillRect/>
          </a:stretch>
        </p:blipFill>
        <p:spPr>
          <a:xfrm>
            <a:off x="4720224" y="1081093"/>
            <a:ext cx="6862176" cy="5134422"/>
          </a:xfrm>
          <a:prstGeom prst="rect">
            <a:avLst/>
          </a:prstGeom>
        </p:spPr>
      </p:pic>
    </p:spTree>
    <p:extLst>
      <p:ext uri="{BB962C8B-B14F-4D97-AF65-F5344CB8AC3E}">
        <p14:creationId xmlns:p14="http://schemas.microsoft.com/office/powerpoint/2010/main" val="10498799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CB256-A388-4706-8700-0FEEB96625A0}"/>
              </a:ext>
            </a:extLst>
          </p:cNvPr>
          <p:cNvSpPr>
            <a:spLocks noGrp="1"/>
          </p:cNvSpPr>
          <p:nvPr>
            <p:ph type="title"/>
          </p:nvPr>
        </p:nvSpPr>
        <p:spPr/>
        <p:txBody>
          <a:bodyPr/>
          <a:lstStyle/>
          <a:p>
            <a:r>
              <a:rPr lang="en-US" dirty="0">
                <a:solidFill>
                  <a:schemeClr val="tx1"/>
                </a:solidFill>
              </a:rPr>
              <a:t>Bathymetry Viewer</a:t>
            </a:r>
          </a:p>
        </p:txBody>
      </p:sp>
      <p:pic>
        <p:nvPicPr>
          <p:cNvPr id="5" name="Picture 4">
            <a:extLst>
              <a:ext uri="{FF2B5EF4-FFF2-40B4-BE49-F238E27FC236}">
                <a16:creationId xmlns:a16="http://schemas.microsoft.com/office/drawing/2014/main" id="{4C331B51-8CEE-488F-9DC9-7207F8E1B596}"/>
              </a:ext>
            </a:extLst>
          </p:cNvPr>
          <p:cNvPicPr>
            <a:picLocks noChangeAspect="1"/>
          </p:cNvPicPr>
          <p:nvPr/>
        </p:nvPicPr>
        <p:blipFill>
          <a:blip r:embed="rId2"/>
          <a:stretch>
            <a:fillRect/>
          </a:stretch>
        </p:blipFill>
        <p:spPr>
          <a:xfrm>
            <a:off x="406400" y="1081093"/>
            <a:ext cx="6079382" cy="3039691"/>
          </a:xfrm>
          <a:prstGeom prst="rect">
            <a:avLst/>
          </a:prstGeom>
        </p:spPr>
      </p:pic>
      <p:pic>
        <p:nvPicPr>
          <p:cNvPr id="7" name="Picture 6">
            <a:extLst>
              <a:ext uri="{FF2B5EF4-FFF2-40B4-BE49-F238E27FC236}">
                <a16:creationId xmlns:a16="http://schemas.microsoft.com/office/drawing/2014/main" id="{244EAE35-4A1E-4733-8166-FE17DE1548C9}"/>
              </a:ext>
            </a:extLst>
          </p:cNvPr>
          <p:cNvPicPr>
            <a:picLocks noChangeAspect="1"/>
          </p:cNvPicPr>
          <p:nvPr/>
        </p:nvPicPr>
        <p:blipFill>
          <a:blip r:embed="rId3"/>
          <a:stretch>
            <a:fillRect/>
          </a:stretch>
        </p:blipFill>
        <p:spPr>
          <a:xfrm>
            <a:off x="5587466" y="3122849"/>
            <a:ext cx="6085087" cy="3039692"/>
          </a:xfrm>
          <a:prstGeom prst="rect">
            <a:avLst/>
          </a:prstGeom>
        </p:spPr>
      </p:pic>
    </p:spTree>
    <p:extLst>
      <p:ext uri="{BB962C8B-B14F-4D97-AF65-F5344CB8AC3E}">
        <p14:creationId xmlns:p14="http://schemas.microsoft.com/office/powerpoint/2010/main" val="40155618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D9F6F-A42C-4110-92F8-A066E7C2A713}"/>
              </a:ext>
            </a:extLst>
          </p:cNvPr>
          <p:cNvSpPr>
            <a:spLocks noGrp="1"/>
          </p:cNvSpPr>
          <p:nvPr>
            <p:ph type="title"/>
          </p:nvPr>
        </p:nvSpPr>
        <p:spPr/>
        <p:txBody>
          <a:bodyPr/>
          <a:lstStyle/>
          <a:p>
            <a:pPr algn="ctr"/>
            <a:r>
              <a:rPr lang="en-US" dirty="0">
                <a:solidFill>
                  <a:schemeClr val="tx1"/>
                </a:solidFill>
              </a:rPr>
              <a:t>Temperature Time Series – Example View</a:t>
            </a:r>
          </a:p>
        </p:txBody>
      </p:sp>
      <p:pic>
        <p:nvPicPr>
          <p:cNvPr id="5" name="Picture 4">
            <a:extLst>
              <a:ext uri="{FF2B5EF4-FFF2-40B4-BE49-F238E27FC236}">
                <a16:creationId xmlns:a16="http://schemas.microsoft.com/office/drawing/2014/main" id="{9482479A-7E37-4356-84A0-CFDD09CFF833}"/>
              </a:ext>
            </a:extLst>
          </p:cNvPr>
          <p:cNvPicPr>
            <a:picLocks noChangeAspect="1"/>
          </p:cNvPicPr>
          <p:nvPr/>
        </p:nvPicPr>
        <p:blipFill rotWithShape="1">
          <a:blip r:embed="rId2"/>
          <a:srcRect t="1194" r="983"/>
          <a:stretch/>
        </p:blipFill>
        <p:spPr>
          <a:xfrm>
            <a:off x="2714445" y="1022478"/>
            <a:ext cx="6851034" cy="5125003"/>
          </a:xfrm>
          <a:prstGeom prst="rect">
            <a:avLst/>
          </a:prstGeom>
          <a:ln>
            <a:solidFill>
              <a:schemeClr val="tx1"/>
            </a:solidFill>
          </a:ln>
        </p:spPr>
      </p:pic>
    </p:spTree>
    <p:extLst>
      <p:ext uri="{BB962C8B-B14F-4D97-AF65-F5344CB8AC3E}">
        <p14:creationId xmlns:p14="http://schemas.microsoft.com/office/powerpoint/2010/main" val="30472844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AB2C3-EA4D-4F6F-8D53-EDF417DE3B2B}"/>
              </a:ext>
            </a:extLst>
          </p:cNvPr>
          <p:cNvSpPr>
            <a:spLocks noGrp="1"/>
          </p:cNvSpPr>
          <p:nvPr>
            <p:ph type="title"/>
          </p:nvPr>
        </p:nvSpPr>
        <p:spPr/>
        <p:txBody>
          <a:bodyPr/>
          <a:lstStyle/>
          <a:p>
            <a:pPr algn="ctr"/>
            <a:r>
              <a:rPr lang="en-US" dirty="0">
                <a:solidFill>
                  <a:schemeClr val="tx1"/>
                </a:solidFill>
              </a:rPr>
              <a:t>Contour Plotting and Animations</a:t>
            </a:r>
          </a:p>
        </p:txBody>
      </p:sp>
      <p:pic>
        <p:nvPicPr>
          <p:cNvPr id="5" name="Picture 4">
            <a:extLst>
              <a:ext uri="{FF2B5EF4-FFF2-40B4-BE49-F238E27FC236}">
                <a16:creationId xmlns:a16="http://schemas.microsoft.com/office/drawing/2014/main" id="{83844488-14D0-4F15-B834-1155F13FD1FB}"/>
              </a:ext>
            </a:extLst>
          </p:cNvPr>
          <p:cNvPicPr>
            <a:picLocks noChangeAspect="1"/>
          </p:cNvPicPr>
          <p:nvPr/>
        </p:nvPicPr>
        <p:blipFill>
          <a:blip r:embed="rId2"/>
          <a:stretch>
            <a:fillRect/>
          </a:stretch>
        </p:blipFill>
        <p:spPr>
          <a:xfrm>
            <a:off x="1881165" y="1088420"/>
            <a:ext cx="8268478" cy="4961087"/>
          </a:xfrm>
          <a:prstGeom prst="rect">
            <a:avLst/>
          </a:prstGeom>
          <a:ln>
            <a:solidFill>
              <a:schemeClr val="tx1"/>
            </a:solidFill>
          </a:ln>
        </p:spPr>
      </p:pic>
    </p:spTree>
    <p:extLst>
      <p:ext uri="{BB962C8B-B14F-4D97-AF65-F5344CB8AC3E}">
        <p14:creationId xmlns:p14="http://schemas.microsoft.com/office/powerpoint/2010/main" val="1563933004"/>
      </p:ext>
    </p:extLst>
  </p:cSld>
  <p:clrMapOvr>
    <a:masterClrMapping/>
  </p:clrMapOvr>
</p:sld>
</file>

<file path=ppt/theme/theme1.xml><?xml version="1.0" encoding="utf-8"?>
<a:theme xmlns:a="http://schemas.openxmlformats.org/drawingml/2006/main" name="Title Slide Templates">
  <a:themeElements>
    <a:clrScheme name="Custom 2">
      <a:dk1>
        <a:srgbClr val="000000"/>
      </a:dk1>
      <a:lt1>
        <a:srgbClr val="FFFFFF"/>
      </a:lt1>
      <a:dk2>
        <a:srgbClr val="83847A"/>
      </a:dk2>
      <a:lt2>
        <a:srgbClr val="A3A3A3"/>
      </a:lt2>
      <a:accent1>
        <a:srgbClr val="82786F"/>
      </a:accent1>
      <a:accent2>
        <a:srgbClr val="6E8778"/>
      </a:accent2>
      <a:accent3>
        <a:srgbClr val="705C38"/>
      </a:accent3>
      <a:accent4>
        <a:srgbClr val="3E6682"/>
      </a:accent4>
      <a:accent5>
        <a:srgbClr val="663830"/>
      </a:accent5>
      <a:accent6>
        <a:srgbClr val="EF4135"/>
      </a:accent6>
      <a:hlink>
        <a:srgbClr val="3E6682"/>
      </a:hlink>
      <a:folHlink>
        <a:srgbClr val="EF4135"/>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122F0FA2-19C7-43A3-AA26-1FC3028BC721}" vid="{2BB31517-1312-4F35-8F70-B9A7CDB59602}"/>
    </a:ext>
  </a:extLst>
</a:theme>
</file>

<file path=ppt/theme/theme2.xml><?xml version="1.0" encoding="utf-8"?>
<a:theme xmlns:a="http://schemas.openxmlformats.org/drawingml/2006/main" name="UNCL // FOUO Content">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A99B459A-8B1A-4C1C-862F-E0F9CCA22596}"/>
    </a:ext>
  </a:extLst>
</a:theme>
</file>

<file path=ppt/theme/theme3.xml><?xml version="1.0" encoding="utf-8"?>
<a:theme xmlns:a="http://schemas.openxmlformats.org/drawingml/2006/main" name="UNCLASSIFIED Content">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63E75002-AE9D-4785-8124-3AFCCDC59DC3}"/>
    </a:ext>
  </a:extLst>
</a:theme>
</file>

<file path=ppt/theme/theme4.xml><?xml version="1.0" encoding="utf-8"?>
<a:theme xmlns:a="http://schemas.openxmlformats.org/drawingml/2006/main" name="Custom Classification Content">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C6CC15A3-3625-4B74-BD53-DE8C42AE3990}"/>
    </a:ext>
  </a:extLst>
</a:theme>
</file>

<file path=ppt/theme/theme5.xml><?xml version="1.0" encoding="utf-8"?>
<a:theme xmlns:a="http://schemas.openxmlformats.org/drawingml/2006/main" name="Standard White Theme">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0957B2FE-61BF-4E25-9901-9769BBB77ACE}"/>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83868113-c0a5-43de-a876-5fe4e9e92519">
      <Terms xmlns="http://schemas.microsoft.com/office/infopath/2007/PartnerControls"/>
    </lcf76f155ced4ddcb4097134ff3c332f>
    <TaxCatchAll xmlns="33812d21-cc6d-40d3-8190-1784895c4f86"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1AF2FAC55F63A40BD9EED0C36836299" ma:contentTypeVersion="11" ma:contentTypeDescription="Create a new document." ma:contentTypeScope="" ma:versionID="3728a24128c8d92f839bb13793558aed">
  <xsd:schema xmlns:xsd="http://www.w3.org/2001/XMLSchema" xmlns:xs="http://www.w3.org/2001/XMLSchema" xmlns:p="http://schemas.microsoft.com/office/2006/metadata/properties" xmlns:ns2="83868113-c0a5-43de-a876-5fe4e9e92519" xmlns:ns3="33812d21-cc6d-40d3-8190-1784895c4f86" targetNamespace="http://schemas.microsoft.com/office/2006/metadata/properties" ma:root="true" ma:fieldsID="b12b5e841fafb2392613c5d5cd91cc7a" ns2:_="" ns3:_="">
    <xsd:import namespace="83868113-c0a5-43de-a876-5fe4e9e92519"/>
    <xsd:import namespace="33812d21-cc6d-40d3-8190-1784895c4f86"/>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GenerationTime" minOccurs="0"/>
                <xsd:element ref="ns2:MediaServiceEventHashCode" minOccurs="0"/>
                <xsd:element ref="ns3:SharedWithUsers" minOccurs="0"/>
                <xsd:element ref="ns3:SharedWithDetails"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868113-c0a5-43de-a876-5fe4e9e9251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2e6c1609-49e0-4fdc-8f5b-8b798a969131" ma:termSetId="09814cd3-568e-fe90-9814-8d621ff8fb84" ma:anchorId="fba54fb3-c3e1-fe81-a776-ca4b69148c4d" ma:open="true" ma:isKeyword="false">
      <xsd:complexType>
        <xsd:sequence>
          <xsd:element ref="pc:Terms" minOccurs="0" maxOccurs="1"/>
        </xsd:sequence>
      </xsd:complex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SearchProperties" ma:index="18"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3812d21-cc6d-40d3-8190-1784895c4f86"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c54ceb61-3fcb-461d-8e52-255959401034}" ma:internalName="TaxCatchAll" ma:showField="CatchAllData" ma:web="33812d21-cc6d-40d3-8190-1784895c4f86">
      <xsd:complexType>
        <xsd:complexContent>
          <xsd:extension base="dms:MultiChoiceLookup">
            <xsd:sequence>
              <xsd:element name="Value" type="dms:Lookup" maxOccurs="unbounded" minOccurs="0" nillable="true"/>
            </xsd:sequence>
          </xsd:extension>
        </xsd:complexContent>
      </xsd:complexType>
    </xsd:element>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58FABFF-2334-4719-9D84-3E10528D1EE8}">
  <ds:schemaRefs>
    <ds:schemaRef ds:uri="http://schemas.microsoft.com/sharepoint/v3/contenttype/forms"/>
  </ds:schemaRefs>
</ds:datastoreItem>
</file>

<file path=customXml/itemProps2.xml><?xml version="1.0" encoding="utf-8"?>
<ds:datastoreItem xmlns:ds="http://schemas.openxmlformats.org/officeDocument/2006/customXml" ds:itemID="{E991F692-3C53-4CCC-ABAB-DE325E273E84}">
  <ds:schemaRefs>
    <ds:schemaRef ds:uri="http://schemas.microsoft.com/office/2006/metadata/properties"/>
    <ds:schemaRef ds:uri="http://schemas.microsoft.com/sharepoint/v3"/>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www.w3.org/XML/1998/namespace"/>
    <ds:schemaRef ds:uri="http://purl.org/dc/dcmitype/"/>
    <ds:schemaRef ds:uri="d0df2f8a-2bd1-4a75-833f-ab046cdad13d"/>
    <ds:schemaRef ds:uri="3d7cd9bf-014c-4164-aa31-ccc0b16984c2"/>
    <ds:schemaRef ds:uri="83868113-c0a5-43de-a876-5fe4e9e92519"/>
    <ds:schemaRef ds:uri="33812d21-cc6d-40d3-8190-1784895c4f86"/>
  </ds:schemaRefs>
</ds:datastoreItem>
</file>

<file path=customXml/itemProps3.xml><?xml version="1.0" encoding="utf-8"?>
<ds:datastoreItem xmlns:ds="http://schemas.openxmlformats.org/officeDocument/2006/customXml" ds:itemID="{CBDE92C0-1C3B-4626-A77B-CF809BF3637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868113-c0a5-43de-a876-5fe4e9e92519"/>
    <ds:schemaRef ds:uri="33812d21-cc6d-40d3-8190-1784895c4f8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ERDC PowerPoint Template - CUI</Template>
  <TotalTime>157</TotalTime>
  <Words>601</Words>
  <Application>Microsoft Macintosh PowerPoint</Application>
  <PresentationFormat>Widescreen</PresentationFormat>
  <Paragraphs>67</Paragraphs>
  <Slides>15</Slides>
  <Notes>0</Notes>
  <HiddenSlides>0</HiddenSlides>
  <MMClips>0</MMClips>
  <ScaleCrop>false</ScaleCrop>
  <HeadingPairs>
    <vt:vector size="6" baseType="variant">
      <vt:variant>
        <vt:lpstr>Fonts Used</vt:lpstr>
      </vt:variant>
      <vt:variant>
        <vt:i4>4</vt:i4>
      </vt:variant>
      <vt:variant>
        <vt:lpstr>Theme</vt:lpstr>
      </vt:variant>
      <vt:variant>
        <vt:i4>5</vt:i4>
      </vt:variant>
      <vt:variant>
        <vt:lpstr>Slide Titles</vt:lpstr>
      </vt:variant>
      <vt:variant>
        <vt:i4>15</vt:i4>
      </vt:variant>
    </vt:vector>
  </HeadingPairs>
  <TitlesOfParts>
    <vt:vector size="24" baseType="lpstr">
      <vt:lpstr>ＭＳ Ｐゴシック</vt:lpstr>
      <vt:lpstr>Arial</vt:lpstr>
      <vt:lpstr>Calibri</vt:lpstr>
      <vt:lpstr>Wingdings</vt:lpstr>
      <vt:lpstr>Title Slide Templates</vt:lpstr>
      <vt:lpstr>UNCL // FOUO Content</vt:lpstr>
      <vt:lpstr>UNCLASSIFIED Content</vt:lpstr>
      <vt:lpstr>Custom Classification Content</vt:lpstr>
      <vt:lpstr>Standard White Theme</vt:lpstr>
      <vt:lpstr>Model Utilities</vt:lpstr>
      <vt:lpstr>Presentation Overview</vt:lpstr>
      <vt:lpstr>Water Balance Utility</vt:lpstr>
      <vt:lpstr>Water Balance Utility</vt:lpstr>
      <vt:lpstr>Water Balance Utility – How to adjust the model after running</vt:lpstr>
      <vt:lpstr>W2tools Post-Processor</vt:lpstr>
      <vt:lpstr>Bathymetry Viewer</vt:lpstr>
      <vt:lpstr>Temperature Time Series – Example View</vt:lpstr>
      <vt:lpstr>Contour Plotting and Animations</vt:lpstr>
      <vt:lpstr>Vector Field Plotting</vt:lpstr>
      <vt:lpstr>Output Visualization Future Work</vt:lpstr>
      <vt:lpstr>Control File Converter, from v3.7– 4.2 to v4.5</vt:lpstr>
      <vt:lpstr>Excel Macro - .xlsm to .csv</vt:lpstr>
      <vt:lpstr>W2Control GUI</vt:lpstr>
      <vt:lpstr>Questions?</vt:lpstr>
    </vt:vector>
  </TitlesOfParts>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CE-QUAL-W2 workshop Bathymetry</dc:title>
  <dc:creator>Melendez, Lauren L CIV USARMY CEERD-EL (USA)</dc:creator>
  <cp:lastModifiedBy>Steissberg, Todd E ERDC-RDE-EL-CA CIV</cp:lastModifiedBy>
  <cp:revision>151</cp:revision>
  <cp:lastPrinted>2018-03-14T15:02:38Z</cp:lastPrinted>
  <dcterms:created xsi:type="dcterms:W3CDTF">2022-08-04T21:02:01Z</dcterms:created>
  <dcterms:modified xsi:type="dcterms:W3CDTF">2024-07-01T19:05:13Z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0x01010031AF2FAC55F63A40BD9EED0C36836299</vt:lpwstr>
  </property>
</Properties>
</file>

<file path=docProps/thumbnail.jpeg>
</file>